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7"/>
  </p:notesMasterIdLst>
  <p:handoutMasterIdLst>
    <p:handoutMasterId r:id="rId18"/>
  </p:handoutMasterIdLst>
  <p:sldIdLst>
    <p:sldId id="603" r:id="rId2"/>
    <p:sldId id="609" r:id="rId3"/>
    <p:sldId id="639" r:id="rId4"/>
    <p:sldId id="636" r:id="rId5"/>
    <p:sldId id="638" r:id="rId6"/>
    <p:sldId id="614" r:id="rId7"/>
    <p:sldId id="607" r:id="rId8"/>
    <p:sldId id="644" r:id="rId9"/>
    <p:sldId id="608" r:id="rId10"/>
    <p:sldId id="643" r:id="rId11"/>
    <p:sldId id="645" r:id="rId12"/>
    <p:sldId id="625" r:id="rId13"/>
    <p:sldId id="598" r:id="rId14"/>
    <p:sldId id="642" r:id="rId15"/>
    <p:sldId id="641" r:id="rId16"/>
  </p:sldIdLst>
  <p:sldSz cx="18288000" cy="10287000"/>
  <p:notesSz cx="6858000" cy="9144000"/>
  <p:defaultTextStyle>
    <a:defPPr>
      <a:defRPr lang="uk-UA"/>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240" userDrawn="1">
          <p15:clr>
            <a:srgbClr val="A4A3A4"/>
          </p15:clr>
        </p15:guide>
        <p15:guide id="2" pos="576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8220"/>
    <a:srgbClr val="1AA7E0"/>
    <a:srgbClr val="FFDB5A"/>
    <a:srgbClr val="FFBD59"/>
    <a:srgbClr val="8EC2FE"/>
    <a:srgbClr val="F4800C"/>
    <a:srgbClr val="68696E"/>
    <a:srgbClr val="252933"/>
    <a:srgbClr val="FFFFFF"/>
    <a:srgbClr val="006E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02" autoAdjust="0"/>
    <p:restoredTop sz="95164" autoAdjust="0"/>
  </p:normalViewPr>
  <p:slideViewPr>
    <p:cSldViewPr>
      <p:cViewPr>
        <p:scale>
          <a:sx n="78" d="100"/>
          <a:sy n="78" d="100"/>
        </p:scale>
        <p:origin x="-780" y="72"/>
      </p:cViewPr>
      <p:guideLst>
        <p:guide orient="horz" pos="3240"/>
        <p:guide pos="57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836AF1B-7C46-4E72-8697-BE291687CCD5}" type="datetimeFigureOut">
              <a:rPr lang="en-US" smtClean="0"/>
              <a:t>10/17/2019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E9BEC1-311B-4185-A226-C030060918BF}" type="slidenum">
              <a:rPr lang="en-US" smtClean="0"/>
              <a:t>‹#›</a:t>
            </a:fld>
            <a:endParaRPr lang="en-US"/>
          </a:p>
        </p:txBody>
      </p:sp>
    </p:spTree>
    <p:extLst>
      <p:ext uri="{BB962C8B-B14F-4D97-AF65-F5344CB8AC3E}">
        <p14:creationId xmlns:p14="http://schemas.microsoft.com/office/powerpoint/2010/main" val="3693844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027185-10FB-4A57-B3F0-45136A811A24}" type="datetimeFigureOut">
              <a:rPr lang="uk-UA" smtClean="0"/>
              <a:t>17.10.2019</a:t>
            </a:fld>
            <a:endParaRPr lang="uk-U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uk-U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9C3A12-1E0F-412B-B376-8089A55D946C}" type="slidenum">
              <a:rPr lang="uk-UA" smtClean="0"/>
              <a:t>‹#›</a:t>
            </a:fld>
            <a:endParaRPr lang="uk-UA"/>
          </a:p>
        </p:txBody>
      </p:sp>
    </p:spTree>
    <p:extLst>
      <p:ext uri="{BB962C8B-B14F-4D97-AF65-F5344CB8AC3E}">
        <p14:creationId xmlns:p14="http://schemas.microsoft.com/office/powerpoint/2010/main" val="2567216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9C3A12-1E0F-412B-B376-8089A55D946C}" type="slidenum">
              <a:rPr lang="uk-UA" smtClean="0"/>
              <a:t>1</a:t>
            </a:fld>
            <a:endParaRPr lang="uk-UA"/>
          </a:p>
        </p:txBody>
      </p:sp>
    </p:spTree>
    <p:extLst>
      <p:ext uri="{BB962C8B-B14F-4D97-AF65-F5344CB8AC3E}">
        <p14:creationId xmlns:p14="http://schemas.microsoft.com/office/powerpoint/2010/main" val="6387086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Cov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6" name="图片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7045" y="500088"/>
            <a:ext cx="2820555" cy="310646"/>
          </a:xfrm>
          <a:prstGeom prst="rect">
            <a:avLst/>
          </a:prstGeom>
        </p:spPr>
      </p:pic>
      <p:sp>
        <p:nvSpPr>
          <p:cNvPr id="10" name="Rectangle 9"/>
          <p:cNvSpPr/>
          <p:nvPr userDrawn="1"/>
        </p:nvSpPr>
        <p:spPr>
          <a:xfrm>
            <a:off x="837045" y="9715500"/>
            <a:ext cx="7543800" cy="369332"/>
          </a:xfrm>
          <a:prstGeom prst="rect">
            <a:avLst/>
          </a:prstGeom>
        </p:spPr>
        <p:txBody>
          <a:bodyPr wrap="square">
            <a:spAutoFit/>
          </a:bodyPr>
          <a:lstStyle/>
          <a:p>
            <a:pPr algn="l"/>
            <a:r>
              <a:rPr lang="en-US" altLang="en-US" sz="1800" dirty="0">
                <a:solidFill>
                  <a:schemeClr val="tx1"/>
                </a:solidFill>
                <a:latin typeface="Roboto Condensed Light" panose="02000000000000000000"/>
                <a:ea typeface="Roboto" panose="02000000000000000000" pitchFamily="2" charset="0"/>
              </a:rPr>
              <a:t>©</a:t>
            </a:r>
            <a:r>
              <a:rPr lang="en-US" altLang="en-US" sz="1800" dirty="0" smtClean="0">
                <a:solidFill>
                  <a:schemeClr val="tx1"/>
                </a:solidFill>
                <a:latin typeface="Roboto Condensed Light" panose="02000000000000000000"/>
                <a:ea typeface="Roboto" panose="02000000000000000000" pitchFamily="2" charset="0"/>
              </a:rPr>
              <a:t>2019 </a:t>
            </a:r>
            <a:r>
              <a:rPr lang="en-US" altLang="en-US" sz="1800" dirty="0">
                <a:solidFill>
                  <a:schemeClr val="tx1"/>
                </a:solidFill>
                <a:latin typeface="Roboto Condensed Light" panose="02000000000000000000"/>
                <a:ea typeface="Roboto" panose="02000000000000000000" pitchFamily="2" charset="0"/>
              </a:rPr>
              <a:t>Appeon Limited</a:t>
            </a:r>
            <a:r>
              <a:rPr lang="en-US" altLang="en-US" sz="1800" baseline="0" dirty="0">
                <a:solidFill>
                  <a:schemeClr val="tx1"/>
                </a:solidFill>
                <a:latin typeface="Roboto Condensed Light" panose="02000000000000000000"/>
                <a:ea typeface="Roboto" panose="02000000000000000000" pitchFamily="2" charset="0"/>
              </a:rPr>
              <a:t> </a:t>
            </a:r>
            <a:r>
              <a:rPr lang="en-US" altLang="en-US" sz="1800" dirty="0">
                <a:solidFill>
                  <a:schemeClr val="tx1"/>
                </a:solidFill>
                <a:latin typeface="Roboto Condensed Light" panose="02000000000000000000"/>
                <a:ea typeface="Roboto" panose="02000000000000000000" pitchFamily="2" charset="0"/>
              </a:rPr>
              <a:t>and its subsidiaries. All rights reserved.</a:t>
            </a:r>
            <a:endParaRPr lang="en-US" sz="1800" dirty="0">
              <a:solidFill>
                <a:schemeClr val="tx1"/>
              </a:solidFill>
              <a:latin typeface="Roboto Condensed Light" panose="02000000000000000000"/>
              <a:ea typeface="Roboto" panose="02000000000000000000" pitchFamily="2" charset="0"/>
            </a:endParaRPr>
          </a:p>
        </p:txBody>
      </p:sp>
      <p:sp>
        <p:nvSpPr>
          <p:cNvPr id="6" name="Subtitle 2"/>
          <p:cNvSpPr>
            <a:spLocks noGrp="1"/>
          </p:cNvSpPr>
          <p:nvPr>
            <p:ph type="subTitle" idx="1" hasCustomPrompt="1"/>
          </p:nvPr>
        </p:nvSpPr>
        <p:spPr bwMode="gray">
          <a:xfrm>
            <a:off x="837045" y="6743700"/>
            <a:ext cx="10589491" cy="1197563"/>
          </a:xfrm>
          <a:prstGeom prst="rect">
            <a:avLst/>
          </a:prstGeom>
        </p:spPr>
        <p:txBody>
          <a:bodyPr lIns="91439" tIns="45719" rIns="91439" bIns="45719" anchor="t" anchorCtr="0">
            <a:noAutofit/>
          </a:bodyPr>
          <a:lstStyle>
            <a:lvl1pPr marL="0" marR="0" indent="0" algn="l" defTabSz="1632716" rtl="0" eaLnBrk="1" fontAlgn="auto" latinLnBrk="0" hangingPunct="1">
              <a:lnSpc>
                <a:spcPct val="100000"/>
              </a:lnSpc>
              <a:spcBef>
                <a:spcPts val="0"/>
              </a:spcBef>
              <a:spcAft>
                <a:spcPts val="0"/>
              </a:spcAft>
              <a:buClr>
                <a:schemeClr val="accent1"/>
              </a:buClr>
              <a:buSzPct val="80000"/>
              <a:buFontTx/>
              <a:buNone/>
              <a:tabLst/>
              <a:defRPr sz="3000" b="1" baseline="0">
                <a:solidFill>
                  <a:schemeClr val="tx1"/>
                </a:solidFill>
                <a:latin typeface="Roboto Condensed Light" panose="02000000000000000000"/>
                <a:ea typeface="+mn-ea"/>
              </a:defRPr>
            </a:lvl1pPr>
            <a:lvl2pPr marL="816358" indent="0" algn="ctr">
              <a:buNone/>
              <a:defRPr>
                <a:solidFill>
                  <a:schemeClr val="tx1">
                    <a:tint val="75000"/>
                  </a:schemeClr>
                </a:solidFill>
              </a:defRPr>
            </a:lvl2pPr>
            <a:lvl3pPr marL="1632716" indent="0" algn="ctr">
              <a:buNone/>
              <a:defRPr>
                <a:solidFill>
                  <a:schemeClr val="tx1">
                    <a:tint val="75000"/>
                  </a:schemeClr>
                </a:solidFill>
              </a:defRPr>
            </a:lvl3pPr>
            <a:lvl4pPr marL="2449073" indent="0" algn="ctr">
              <a:buNone/>
              <a:defRPr>
                <a:solidFill>
                  <a:schemeClr val="tx1">
                    <a:tint val="75000"/>
                  </a:schemeClr>
                </a:solidFill>
              </a:defRPr>
            </a:lvl4pPr>
            <a:lvl5pPr marL="3265431" indent="0" algn="ctr">
              <a:buNone/>
              <a:defRPr>
                <a:solidFill>
                  <a:schemeClr val="tx1">
                    <a:tint val="75000"/>
                  </a:schemeClr>
                </a:solidFill>
              </a:defRPr>
            </a:lvl5pPr>
            <a:lvl6pPr marL="4081789" indent="0" algn="ctr">
              <a:buNone/>
              <a:defRPr>
                <a:solidFill>
                  <a:schemeClr val="tx1">
                    <a:tint val="75000"/>
                  </a:schemeClr>
                </a:solidFill>
              </a:defRPr>
            </a:lvl6pPr>
            <a:lvl7pPr marL="4898147" indent="0" algn="ctr">
              <a:buNone/>
              <a:defRPr>
                <a:solidFill>
                  <a:schemeClr val="tx1">
                    <a:tint val="75000"/>
                  </a:schemeClr>
                </a:solidFill>
              </a:defRPr>
            </a:lvl7pPr>
            <a:lvl8pPr marL="5714504" indent="0" algn="ctr">
              <a:buNone/>
              <a:defRPr>
                <a:solidFill>
                  <a:schemeClr val="tx1">
                    <a:tint val="75000"/>
                  </a:schemeClr>
                </a:solidFill>
              </a:defRPr>
            </a:lvl8pPr>
            <a:lvl9pPr marL="6530862" indent="0" algn="ctr">
              <a:buNone/>
              <a:defRPr>
                <a:solidFill>
                  <a:schemeClr val="tx1">
                    <a:tint val="75000"/>
                  </a:schemeClr>
                </a:solidFill>
              </a:defRPr>
            </a:lvl9pPr>
          </a:lstStyle>
          <a:p>
            <a:r>
              <a:rPr lang="en-US" dirty="0"/>
              <a:t>Speaker’s </a:t>
            </a:r>
            <a:r>
              <a:rPr lang="en-US" dirty="0" smtClean="0"/>
              <a:t>Name, Speaker’s Company</a:t>
            </a:r>
            <a:r>
              <a:rPr lang="en-US" dirty="0"/>
              <a:t/>
            </a:r>
            <a:br>
              <a:rPr lang="en-US" dirty="0"/>
            </a:br>
            <a:r>
              <a:rPr lang="en-US" dirty="0"/>
              <a:t>Month 00, </a:t>
            </a:r>
            <a:r>
              <a:rPr lang="en-US" dirty="0" smtClean="0"/>
              <a:t>2019</a:t>
            </a:r>
            <a:endParaRPr lang="en-US" dirty="0"/>
          </a:p>
        </p:txBody>
      </p:sp>
      <p:sp>
        <p:nvSpPr>
          <p:cNvPr id="9" name="Title 1"/>
          <p:cNvSpPr>
            <a:spLocks noGrp="1"/>
          </p:cNvSpPr>
          <p:nvPr>
            <p:ph type="ctrTitle" hasCustomPrompt="1"/>
          </p:nvPr>
        </p:nvSpPr>
        <p:spPr bwMode="gray">
          <a:xfrm>
            <a:off x="683491" y="2786321"/>
            <a:ext cx="9832109" cy="833179"/>
          </a:xfrm>
          <a:prstGeom prst="rect">
            <a:avLst/>
          </a:prstGeom>
        </p:spPr>
        <p:txBody>
          <a:bodyPr lIns="91439" tIns="45719" rIns="91439" bIns="45719" anchor="t" anchorCtr="0">
            <a:noAutofit/>
          </a:bodyPr>
          <a:lstStyle>
            <a:lvl1pPr>
              <a:defRPr sz="6000" b="1" baseline="0">
                <a:solidFill>
                  <a:schemeClr val="tx1"/>
                </a:solidFill>
                <a:latin typeface="Roboto Condensed Light" panose="02000000000000000000"/>
              </a:defRPr>
            </a:lvl1pPr>
          </a:lstStyle>
          <a:p>
            <a:r>
              <a:rPr lang="en-US" dirty="0" smtClean="0"/>
              <a:t>Presentation Title </a:t>
            </a:r>
            <a:endParaRPr lang="de-DE" dirty="0"/>
          </a:p>
        </p:txBody>
      </p:sp>
      <p:pic>
        <p:nvPicPr>
          <p:cNvPr id="39" name="图片 3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344400" y="2095500"/>
            <a:ext cx="5147353" cy="693713"/>
          </a:xfrm>
          <a:prstGeom prst="rect">
            <a:avLst/>
          </a:prstGeom>
        </p:spPr>
      </p:pic>
    </p:spTree>
    <p:extLst>
      <p:ext uri="{BB962C8B-B14F-4D97-AF65-F5344CB8AC3E}">
        <p14:creationId xmlns:p14="http://schemas.microsoft.com/office/powerpoint/2010/main" val="210053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icture and Text">
    <p:spTree>
      <p:nvGrpSpPr>
        <p:cNvPr id="1" name=""/>
        <p:cNvGrpSpPr/>
        <p:nvPr/>
      </p:nvGrpSpPr>
      <p:grpSpPr>
        <a:xfrm>
          <a:off x="0" y="0"/>
          <a:ext cx="0" cy="0"/>
          <a:chOff x="0" y="0"/>
          <a:chExt cx="0" cy="0"/>
        </a:xfrm>
      </p:grpSpPr>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1" name="Text Placeholder 3"/>
          <p:cNvSpPr>
            <a:spLocks noGrp="1"/>
          </p:cNvSpPr>
          <p:nvPr>
            <p:ph type="body" sz="quarter" idx="12" hasCustomPrompt="1"/>
          </p:nvPr>
        </p:nvSpPr>
        <p:spPr>
          <a:xfrm>
            <a:off x="9296401" y="2536033"/>
            <a:ext cx="7448550" cy="5503067"/>
          </a:xfrm>
          <a:prstGeom prst="rect">
            <a:avLst/>
          </a:prstGeom>
        </p:spPr>
        <p:txBody>
          <a:bodyPr lIns="91439" tIns="45719" rIns="91439" bIns="45719"/>
          <a:lstStyle>
            <a:lvl1pPr marL="0" indent="0">
              <a:buNone/>
              <a:defRPr>
                <a:solidFill>
                  <a:schemeClr val="tx2">
                    <a:lumMod val="75000"/>
                  </a:schemeClr>
                </a:solidFill>
                <a:latin typeface="+mn-ea"/>
                <a:ea typeface="+mn-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 text</a:t>
            </a:r>
          </a:p>
        </p:txBody>
      </p:sp>
      <p:sp>
        <p:nvSpPr>
          <p:cNvPr id="13" name="Picture Placeholder 2"/>
          <p:cNvSpPr>
            <a:spLocks noGrp="1"/>
          </p:cNvSpPr>
          <p:nvPr>
            <p:ph type="pic" sz="quarter" idx="13"/>
          </p:nvPr>
        </p:nvSpPr>
        <p:spPr>
          <a:xfrm>
            <a:off x="1066800" y="2552700"/>
            <a:ext cx="7315200" cy="54864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5" name="Text Placeholder 3"/>
          <p:cNvSpPr>
            <a:spLocks noGrp="1"/>
          </p:cNvSpPr>
          <p:nvPr>
            <p:ph type="body" sz="quarter" idx="15" hasCustomPrompt="1"/>
          </p:nvPr>
        </p:nvSpPr>
        <p:spPr>
          <a:xfrm>
            <a:off x="1066800" y="8039100"/>
            <a:ext cx="7315200" cy="585216"/>
          </a:xfrm>
          <a:prstGeom prst="rect">
            <a:avLst/>
          </a:prstGeom>
        </p:spPr>
        <p:txBody>
          <a:bodyPr lIns="91439" tIns="45719" rIns="91439" bIns="45719" anchor="ctr"/>
          <a:lstStyle>
            <a:lvl1pPr marL="0" indent="0" algn="ctr">
              <a:buNone/>
              <a:defRPr sz="3200" b="0">
                <a:solidFill>
                  <a:schemeClr val="accent1"/>
                </a:solidFill>
                <a:latin typeface="Roboto Condensed Light" panose="02000000000000000000"/>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sp>
        <p:nvSpPr>
          <p:cNvPr id="26" name="矩形 25"/>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17" name="组合 16"/>
          <p:cNvGrpSpPr/>
          <p:nvPr userDrawn="1"/>
        </p:nvGrpSpPr>
        <p:grpSpPr>
          <a:xfrm>
            <a:off x="16535400" y="0"/>
            <a:ext cx="1752600" cy="1724954"/>
            <a:chOff x="16535400" y="0"/>
            <a:chExt cx="1752600" cy="1724954"/>
          </a:xfrm>
        </p:grpSpPr>
        <p:sp>
          <p:nvSpPr>
            <p:cNvPr id="19"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2" name="组合 21"/>
            <p:cNvGrpSpPr/>
            <p:nvPr userDrawn="1"/>
          </p:nvGrpSpPr>
          <p:grpSpPr>
            <a:xfrm>
              <a:off x="16535400" y="0"/>
              <a:ext cx="1752600" cy="991919"/>
              <a:chOff x="16535400" y="0"/>
              <a:chExt cx="1752600" cy="991919"/>
            </a:xfrm>
          </p:grpSpPr>
          <p:sp>
            <p:nvSpPr>
              <p:cNvPr id="23"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4"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7"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21" name="Group 20"/>
          <p:cNvGrpSpPr/>
          <p:nvPr userDrawn="1"/>
        </p:nvGrpSpPr>
        <p:grpSpPr>
          <a:xfrm>
            <a:off x="704850" y="9226497"/>
            <a:ext cx="3181137" cy="788202"/>
            <a:chOff x="704850" y="9186985"/>
            <a:chExt cx="2533222" cy="788202"/>
          </a:xfrm>
        </p:grpSpPr>
        <p:cxnSp>
          <p:nvCxnSpPr>
            <p:cNvPr id="28" name="Straight Connector 27"/>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30" name="TextBox 29"/>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Column Picture">
    <p:spTree>
      <p:nvGrpSpPr>
        <p:cNvPr id="1" name=""/>
        <p:cNvGrpSpPr/>
        <p:nvPr/>
      </p:nvGrpSpPr>
      <p:grpSpPr>
        <a:xfrm>
          <a:off x="0" y="0"/>
          <a:ext cx="0" cy="0"/>
          <a:chOff x="0" y="0"/>
          <a:chExt cx="0" cy="0"/>
        </a:xfrm>
      </p:grpSpPr>
      <p:sp>
        <p:nvSpPr>
          <p:cNvPr id="26" name="矩形 25"/>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0" name="Picture Placeholder 2"/>
          <p:cNvSpPr>
            <a:spLocks noGrp="1"/>
          </p:cNvSpPr>
          <p:nvPr>
            <p:ph type="pic" sz="quarter" idx="12"/>
          </p:nvPr>
        </p:nvSpPr>
        <p:spPr>
          <a:xfrm>
            <a:off x="1066800" y="2552700"/>
            <a:ext cx="7315200" cy="54864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1" name="Picture Placeholder 2"/>
          <p:cNvSpPr>
            <a:spLocks noGrp="1"/>
          </p:cNvSpPr>
          <p:nvPr>
            <p:ph type="pic" sz="quarter" idx="13"/>
          </p:nvPr>
        </p:nvSpPr>
        <p:spPr>
          <a:xfrm>
            <a:off x="9296400" y="2552700"/>
            <a:ext cx="7315200" cy="54864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3" name="Text Placeholder 3"/>
          <p:cNvSpPr>
            <a:spLocks noGrp="1"/>
          </p:cNvSpPr>
          <p:nvPr>
            <p:ph type="body" sz="quarter" idx="15" hasCustomPrompt="1"/>
          </p:nvPr>
        </p:nvSpPr>
        <p:spPr>
          <a:xfrm>
            <a:off x="1066800" y="8039100"/>
            <a:ext cx="7315200" cy="585216"/>
          </a:xfrm>
          <a:prstGeom prst="rect">
            <a:avLst/>
          </a:prstGeom>
        </p:spPr>
        <p:txBody>
          <a:bodyPr lIns="91439" tIns="45719" rIns="91439" bIns="45719" anchor="ctr"/>
          <a:lstStyle>
            <a:lvl1pPr marL="0" indent="0" algn="ctr">
              <a:buNone/>
              <a:defRPr sz="3200" b="0">
                <a:solidFill>
                  <a:schemeClr val="accent1"/>
                </a:solidFill>
                <a:latin typeface="Roboto Condensed Light" panose="02000000000000000000"/>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sp>
        <p:nvSpPr>
          <p:cNvPr id="14" name="Text Placeholder 3"/>
          <p:cNvSpPr>
            <a:spLocks noGrp="1"/>
          </p:cNvSpPr>
          <p:nvPr>
            <p:ph type="body" sz="quarter" idx="16" hasCustomPrompt="1"/>
          </p:nvPr>
        </p:nvSpPr>
        <p:spPr>
          <a:xfrm>
            <a:off x="9296400" y="8039100"/>
            <a:ext cx="7315200" cy="585216"/>
          </a:xfrm>
          <a:prstGeom prst="rect">
            <a:avLst/>
          </a:prstGeom>
        </p:spPr>
        <p:txBody>
          <a:bodyPr lIns="91439" tIns="45719" rIns="91439" bIns="45719" anchor="ctr"/>
          <a:lstStyle>
            <a:lvl1pPr>
              <a:defRPr lang="en-US" sz="3200" b="0" noProof="0" dirty="0">
                <a:solidFill>
                  <a:schemeClr val="accent1"/>
                </a:solidFill>
                <a:latin typeface="Roboto Condensed Light" panose="02000000000000000000"/>
              </a:defRPr>
            </a:lvl1pPr>
          </a:lstStyle>
          <a:p>
            <a:pPr marL="0" lvl="0" indent="0" algn="ctr">
              <a:buNone/>
            </a:pPr>
            <a:r>
              <a:rPr lang="en-US" noProof="0" dirty="0"/>
              <a:t>Click To Edit</a:t>
            </a:r>
          </a:p>
        </p:txBody>
      </p:sp>
      <p:grpSp>
        <p:nvGrpSpPr>
          <p:cNvPr id="18" name="组合 17"/>
          <p:cNvGrpSpPr/>
          <p:nvPr userDrawn="1"/>
        </p:nvGrpSpPr>
        <p:grpSpPr>
          <a:xfrm>
            <a:off x="16535400" y="0"/>
            <a:ext cx="1752600" cy="1724954"/>
            <a:chOff x="16535400" y="0"/>
            <a:chExt cx="1752600" cy="1724954"/>
          </a:xfrm>
        </p:grpSpPr>
        <p:sp>
          <p:nvSpPr>
            <p:cNvPr id="20"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2" name="组合 21"/>
            <p:cNvGrpSpPr/>
            <p:nvPr userDrawn="1"/>
          </p:nvGrpSpPr>
          <p:grpSpPr>
            <a:xfrm>
              <a:off x="16535400" y="0"/>
              <a:ext cx="1752600" cy="991919"/>
              <a:chOff x="16535400" y="0"/>
              <a:chExt cx="1752600" cy="991919"/>
            </a:xfrm>
          </p:grpSpPr>
          <p:sp>
            <p:nvSpPr>
              <p:cNvPr id="23"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4"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7"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28" name="Group 27"/>
          <p:cNvGrpSpPr/>
          <p:nvPr userDrawn="1"/>
        </p:nvGrpSpPr>
        <p:grpSpPr>
          <a:xfrm>
            <a:off x="704850" y="9226497"/>
            <a:ext cx="3181137" cy="788202"/>
            <a:chOff x="704850" y="9186985"/>
            <a:chExt cx="2533222" cy="788202"/>
          </a:xfrm>
        </p:grpSpPr>
        <p:cxnSp>
          <p:nvCxnSpPr>
            <p:cNvPr id="29" name="Straight Connector 28"/>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30" name="Picture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31" name="TextBox 30"/>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3472348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Column Picture">
    <p:spTree>
      <p:nvGrpSpPr>
        <p:cNvPr id="1" name=""/>
        <p:cNvGrpSpPr/>
        <p:nvPr/>
      </p:nvGrpSpPr>
      <p:grpSpPr>
        <a:xfrm>
          <a:off x="0" y="0"/>
          <a:ext cx="0" cy="0"/>
          <a:chOff x="0" y="0"/>
          <a:chExt cx="0" cy="0"/>
        </a:xfrm>
      </p:grpSpPr>
      <p:sp>
        <p:nvSpPr>
          <p:cNvPr id="30" name="矩形 29"/>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3" name="Picture Placeholder 2"/>
          <p:cNvSpPr>
            <a:spLocks noGrp="1"/>
          </p:cNvSpPr>
          <p:nvPr>
            <p:ph type="pic" sz="quarter" idx="12"/>
          </p:nvPr>
        </p:nvSpPr>
        <p:spPr>
          <a:xfrm>
            <a:off x="914400" y="2552700"/>
            <a:ext cx="5029200" cy="50292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4" name="Picture Placeholder 2"/>
          <p:cNvSpPr>
            <a:spLocks noGrp="1"/>
          </p:cNvSpPr>
          <p:nvPr>
            <p:ph type="pic" sz="quarter" idx="13"/>
          </p:nvPr>
        </p:nvSpPr>
        <p:spPr>
          <a:xfrm>
            <a:off x="11658600" y="2552700"/>
            <a:ext cx="5029200" cy="50292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5" name="Picture Placeholder 2"/>
          <p:cNvSpPr>
            <a:spLocks noGrp="1"/>
          </p:cNvSpPr>
          <p:nvPr>
            <p:ph type="pic" sz="quarter" idx="14"/>
          </p:nvPr>
        </p:nvSpPr>
        <p:spPr>
          <a:xfrm>
            <a:off x="6286500" y="2552700"/>
            <a:ext cx="5029200" cy="50292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6" name="Text Placeholder 3"/>
          <p:cNvSpPr>
            <a:spLocks noGrp="1"/>
          </p:cNvSpPr>
          <p:nvPr>
            <p:ph type="body" sz="quarter" idx="15" hasCustomPrompt="1"/>
          </p:nvPr>
        </p:nvSpPr>
        <p:spPr>
          <a:xfrm>
            <a:off x="6286500" y="7606725"/>
            <a:ext cx="5029200" cy="585216"/>
          </a:xfrm>
          <a:prstGeom prst="rect">
            <a:avLst/>
          </a:prstGeom>
        </p:spPr>
        <p:txBody>
          <a:bodyPr lIns="91439" tIns="45719" rIns="91439" bIns="45719" anchor="ctr"/>
          <a:lstStyle>
            <a:lvl1pPr marL="0" indent="0" algn="ctr">
              <a:buNone/>
              <a:defRPr lang="en-US" sz="3200" b="0" kern="1200" noProof="0" dirty="0">
                <a:solidFill>
                  <a:schemeClr val="accent1"/>
                </a:solidFill>
                <a:latin typeface="Roboto Condensed Light" panose="02000000000000000000"/>
                <a:ea typeface="Roboto" panose="02000000000000000000" pitchFamily="2" charset="0"/>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sp>
        <p:nvSpPr>
          <p:cNvPr id="17" name="Text Placeholder 3"/>
          <p:cNvSpPr>
            <a:spLocks noGrp="1"/>
          </p:cNvSpPr>
          <p:nvPr>
            <p:ph type="body" sz="quarter" idx="16" hasCustomPrompt="1"/>
          </p:nvPr>
        </p:nvSpPr>
        <p:spPr>
          <a:xfrm>
            <a:off x="11664846" y="7606725"/>
            <a:ext cx="5029200" cy="585216"/>
          </a:xfrm>
          <a:prstGeom prst="rect">
            <a:avLst/>
          </a:prstGeom>
        </p:spPr>
        <p:txBody>
          <a:bodyPr lIns="91439" tIns="45719" rIns="91439" bIns="45719" anchor="ctr"/>
          <a:lstStyle>
            <a:lvl1pPr marL="0" indent="0" algn="ctr">
              <a:buNone/>
              <a:defRPr lang="en-US" sz="3200" b="0" kern="1200" noProof="0" dirty="0">
                <a:solidFill>
                  <a:schemeClr val="accent1"/>
                </a:solidFill>
                <a:latin typeface="Roboto Condensed Light" panose="02000000000000000000"/>
                <a:ea typeface="Roboto" panose="02000000000000000000" pitchFamily="2" charset="0"/>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sp>
        <p:nvSpPr>
          <p:cNvPr id="18" name="Text Placeholder 3"/>
          <p:cNvSpPr>
            <a:spLocks noGrp="1"/>
          </p:cNvSpPr>
          <p:nvPr>
            <p:ph type="body" sz="quarter" idx="17" hasCustomPrompt="1"/>
          </p:nvPr>
        </p:nvSpPr>
        <p:spPr>
          <a:xfrm>
            <a:off x="908154" y="7606725"/>
            <a:ext cx="5029200" cy="585216"/>
          </a:xfrm>
          <a:prstGeom prst="rect">
            <a:avLst/>
          </a:prstGeom>
        </p:spPr>
        <p:txBody>
          <a:bodyPr lIns="91439" tIns="45719" rIns="91439" bIns="45719" anchor="ctr"/>
          <a:lstStyle>
            <a:lvl1pPr marL="0" indent="0" algn="ctr">
              <a:buNone/>
              <a:defRPr sz="3200" b="0">
                <a:solidFill>
                  <a:schemeClr val="accent1"/>
                </a:solidFill>
                <a:latin typeface="Roboto Condensed Light" panose="02000000000000000000"/>
                <a:ea typeface="Roboto" panose="02000000000000000000" pitchFamily="2" charset="0"/>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grpSp>
        <p:nvGrpSpPr>
          <p:cNvPr id="22" name="组合 21"/>
          <p:cNvGrpSpPr/>
          <p:nvPr userDrawn="1"/>
        </p:nvGrpSpPr>
        <p:grpSpPr>
          <a:xfrm>
            <a:off x="16535400" y="0"/>
            <a:ext cx="1752600" cy="1724954"/>
            <a:chOff x="16535400" y="0"/>
            <a:chExt cx="1752600" cy="1724954"/>
          </a:xfrm>
        </p:grpSpPr>
        <p:sp>
          <p:nvSpPr>
            <p:cNvPr id="24"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6" name="组合 25"/>
            <p:cNvGrpSpPr/>
            <p:nvPr userDrawn="1"/>
          </p:nvGrpSpPr>
          <p:grpSpPr>
            <a:xfrm>
              <a:off x="16535400" y="0"/>
              <a:ext cx="1752600" cy="991919"/>
              <a:chOff x="16535400" y="0"/>
              <a:chExt cx="1752600" cy="991919"/>
            </a:xfrm>
          </p:grpSpPr>
          <p:sp>
            <p:nvSpPr>
              <p:cNvPr id="27"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8"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9"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31"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25" name="Group 24"/>
          <p:cNvGrpSpPr/>
          <p:nvPr userDrawn="1"/>
        </p:nvGrpSpPr>
        <p:grpSpPr>
          <a:xfrm>
            <a:off x="704850" y="9226497"/>
            <a:ext cx="3181137" cy="788202"/>
            <a:chOff x="704850" y="9186985"/>
            <a:chExt cx="2533222" cy="788202"/>
          </a:xfrm>
        </p:grpSpPr>
        <p:cxnSp>
          <p:nvCxnSpPr>
            <p:cNvPr id="32" name="Straight Connector 31"/>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34" name="TextBox 33"/>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1400998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de Snippet">
    <p:spTree>
      <p:nvGrpSpPr>
        <p:cNvPr id="1" name=""/>
        <p:cNvGrpSpPr/>
        <p:nvPr/>
      </p:nvGrpSpPr>
      <p:grpSpPr>
        <a:xfrm>
          <a:off x="0" y="0"/>
          <a:ext cx="0" cy="0"/>
          <a:chOff x="0" y="0"/>
          <a:chExt cx="0" cy="0"/>
        </a:xfrm>
      </p:grpSpPr>
      <p:sp>
        <p:nvSpPr>
          <p:cNvPr id="24" name="矩形 23"/>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0" name="Rectangle 9"/>
          <p:cNvSpPr/>
          <p:nvPr userDrawn="1"/>
        </p:nvSpPr>
        <p:spPr>
          <a:xfrm>
            <a:off x="0" y="2400299"/>
            <a:ext cx="18288000" cy="6477003"/>
          </a:xfrm>
          <a:prstGeom prst="rect">
            <a:avLst/>
          </a:prstGeom>
          <a:solidFill>
            <a:schemeClr val="tx1">
              <a:lumMod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endParaRPr lang="uk-UA" sz="2800" dirty="0">
              <a:solidFill>
                <a:schemeClr val="accent1"/>
              </a:solidFill>
            </a:endParaRPr>
          </a:p>
        </p:txBody>
      </p:sp>
      <p:sp>
        <p:nvSpPr>
          <p:cNvPr id="12" name="Text Placeholder 3"/>
          <p:cNvSpPr>
            <a:spLocks noGrp="1"/>
          </p:cNvSpPr>
          <p:nvPr>
            <p:ph type="body" sz="quarter" idx="11" hasCustomPrompt="1"/>
          </p:nvPr>
        </p:nvSpPr>
        <p:spPr>
          <a:xfrm>
            <a:off x="905149" y="2536033"/>
            <a:ext cx="15839802" cy="6341270"/>
          </a:xfrm>
          <a:prstGeom prst="rect">
            <a:avLst/>
          </a:prstGeom>
        </p:spPr>
        <p:txBody>
          <a:bodyPr lIns="91439" tIns="45719" rIns="91439" bIns="45719"/>
          <a:lstStyle>
            <a:lvl1pPr marL="0" indent="0">
              <a:buNone/>
              <a:defRPr sz="2800">
                <a:solidFill>
                  <a:srgbClr val="F58220"/>
                </a:solidFill>
                <a:latin typeface="+mn-ea"/>
                <a:ea typeface="+mn-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enter source code snippet</a:t>
            </a:r>
          </a:p>
        </p:txBody>
      </p:sp>
      <p:grpSp>
        <p:nvGrpSpPr>
          <p:cNvPr id="16" name="组合 15"/>
          <p:cNvGrpSpPr/>
          <p:nvPr userDrawn="1"/>
        </p:nvGrpSpPr>
        <p:grpSpPr>
          <a:xfrm>
            <a:off x="16535400" y="0"/>
            <a:ext cx="1752600" cy="1724954"/>
            <a:chOff x="16535400" y="0"/>
            <a:chExt cx="1752600" cy="1724954"/>
          </a:xfrm>
        </p:grpSpPr>
        <p:sp>
          <p:nvSpPr>
            <p:cNvPr id="17"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0" name="组合 19"/>
            <p:cNvGrpSpPr/>
            <p:nvPr userDrawn="1"/>
          </p:nvGrpSpPr>
          <p:grpSpPr>
            <a:xfrm>
              <a:off x="16535400" y="0"/>
              <a:ext cx="1752600" cy="991919"/>
              <a:chOff x="16535400" y="0"/>
              <a:chExt cx="1752600" cy="991919"/>
            </a:xfrm>
          </p:grpSpPr>
          <p:sp>
            <p:nvSpPr>
              <p:cNvPr id="21"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2"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3"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26" name="Group 25"/>
          <p:cNvGrpSpPr/>
          <p:nvPr userDrawn="1"/>
        </p:nvGrpSpPr>
        <p:grpSpPr>
          <a:xfrm>
            <a:off x="704850" y="9226497"/>
            <a:ext cx="3181137" cy="788202"/>
            <a:chOff x="704850" y="9186985"/>
            <a:chExt cx="2533222" cy="788202"/>
          </a:xfrm>
        </p:grpSpPr>
        <p:cxnSp>
          <p:nvCxnSpPr>
            <p:cNvPr id="27" name="Straight Connector 26"/>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29" name="TextBox 28"/>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56751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9" name="矩形 8"/>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5" name="组合 4"/>
          <p:cNvGrpSpPr/>
          <p:nvPr userDrawn="1"/>
        </p:nvGrpSpPr>
        <p:grpSpPr>
          <a:xfrm>
            <a:off x="16535400" y="0"/>
            <a:ext cx="1752600" cy="1724954"/>
            <a:chOff x="16535400" y="0"/>
            <a:chExt cx="1752600" cy="1724954"/>
          </a:xfrm>
        </p:grpSpPr>
        <p:sp>
          <p:nvSpPr>
            <p:cNvPr id="6"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7" name="组合 6"/>
            <p:cNvGrpSpPr/>
            <p:nvPr userDrawn="1"/>
          </p:nvGrpSpPr>
          <p:grpSpPr>
            <a:xfrm>
              <a:off x="16535400" y="0"/>
              <a:ext cx="1752600" cy="991919"/>
              <a:chOff x="16535400" y="0"/>
              <a:chExt cx="1752600" cy="991919"/>
            </a:xfrm>
          </p:grpSpPr>
          <p:sp>
            <p:nvSpPr>
              <p:cNvPr id="8"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0"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1"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2"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spTree>
    <p:extLst>
      <p:ext uri="{BB962C8B-B14F-4D97-AF65-F5344CB8AC3E}">
        <p14:creationId xmlns:p14="http://schemas.microsoft.com/office/powerpoint/2010/main" val="83703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Ending Slide">
    <p:spTree>
      <p:nvGrpSpPr>
        <p:cNvPr id="1" name=""/>
        <p:cNvGrpSpPr/>
        <p:nvPr/>
      </p:nvGrpSpPr>
      <p:grpSpPr>
        <a:xfrm>
          <a:off x="0" y="0"/>
          <a:ext cx="0" cy="0"/>
          <a:chOff x="0" y="0"/>
          <a:chExt cx="0" cy="0"/>
        </a:xfrm>
      </p:grpSpPr>
      <p:grpSp>
        <p:nvGrpSpPr>
          <p:cNvPr id="45" name="组合 44"/>
          <p:cNvGrpSpPr/>
          <p:nvPr userDrawn="1"/>
        </p:nvGrpSpPr>
        <p:grpSpPr>
          <a:xfrm>
            <a:off x="16535400" y="0"/>
            <a:ext cx="1752600" cy="1724954"/>
            <a:chOff x="16535400" y="0"/>
            <a:chExt cx="1752600" cy="1724954"/>
          </a:xfrm>
        </p:grpSpPr>
        <p:sp>
          <p:nvSpPr>
            <p:cNvPr id="50"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52" name="组合 51"/>
            <p:cNvGrpSpPr/>
            <p:nvPr userDrawn="1"/>
          </p:nvGrpSpPr>
          <p:grpSpPr>
            <a:xfrm>
              <a:off x="16535400" y="0"/>
              <a:ext cx="1752600" cy="991919"/>
              <a:chOff x="16535400" y="0"/>
              <a:chExt cx="1752600" cy="991919"/>
            </a:xfrm>
          </p:grpSpPr>
          <p:sp>
            <p:nvSpPr>
              <p:cNvPr id="53"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55"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56"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57"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sp>
        <p:nvSpPr>
          <p:cNvPr id="54" name="矩形 53"/>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3" name="TextBox 2"/>
          <p:cNvSpPr txBox="1"/>
          <p:nvPr userDrawn="1"/>
        </p:nvSpPr>
        <p:spPr>
          <a:xfrm>
            <a:off x="876300" y="495300"/>
            <a:ext cx="6515100" cy="1477328"/>
          </a:xfrm>
          <a:prstGeom prst="rect">
            <a:avLst/>
          </a:prstGeom>
          <a:noFill/>
        </p:spPr>
        <p:txBody>
          <a:bodyPr wrap="square" rtlCol="0">
            <a:spAutoFit/>
          </a:bodyPr>
          <a:lstStyle/>
          <a:p>
            <a:r>
              <a:rPr lang="en-US" sz="4500" b="1" dirty="0">
                <a:solidFill>
                  <a:schemeClr val="tx1"/>
                </a:solidFill>
                <a:latin typeface="+mj-ea"/>
                <a:ea typeface="+mj-ea"/>
              </a:rPr>
              <a:t>Connect with the</a:t>
            </a:r>
            <a:br>
              <a:rPr lang="en-US" sz="4500" b="1" dirty="0">
                <a:solidFill>
                  <a:schemeClr val="tx1"/>
                </a:solidFill>
                <a:latin typeface="+mj-ea"/>
                <a:ea typeface="+mj-ea"/>
              </a:rPr>
            </a:br>
            <a:r>
              <a:rPr lang="en-US" sz="4500" b="1" baseline="0" dirty="0">
                <a:solidFill>
                  <a:schemeClr val="accent1"/>
                </a:solidFill>
                <a:latin typeface="+mj-ea"/>
                <a:ea typeface="+mj-ea"/>
              </a:rPr>
              <a:t>Appeon Community</a:t>
            </a:r>
            <a:endParaRPr lang="en-US" sz="4500" b="1" dirty="0">
              <a:solidFill>
                <a:schemeClr val="accent1"/>
              </a:solidFill>
              <a:latin typeface="+mj-ea"/>
              <a:ea typeface="+mj-ea"/>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0" name="Rectangle 9"/>
          <p:cNvSpPr/>
          <p:nvPr userDrawn="1"/>
        </p:nvSpPr>
        <p:spPr>
          <a:xfrm>
            <a:off x="0" y="2171700"/>
            <a:ext cx="18288000" cy="5486400"/>
          </a:xfrm>
          <a:prstGeom prst="rect">
            <a:avLst/>
          </a:prstGeom>
          <a:solidFill>
            <a:schemeClr val="tx1">
              <a:lumMod val="50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uk-UA" sz="2800">
              <a:solidFill>
                <a:schemeClr val="tx1"/>
              </a:solidFill>
            </a:endParaRPr>
          </a:p>
        </p:txBody>
      </p:sp>
      <p:sp>
        <p:nvSpPr>
          <p:cNvPr id="17" name="Freeform 263"/>
          <p:cNvSpPr>
            <a:spLocks noEditPoints="1"/>
          </p:cNvSpPr>
          <p:nvPr/>
        </p:nvSpPr>
        <p:spPr bwMode="auto">
          <a:xfrm>
            <a:off x="2061348" y="6244384"/>
            <a:ext cx="891535" cy="891535"/>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18" name="TextBox 17"/>
          <p:cNvSpPr txBox="1"/>
          <p:nvPr/>
        </p:nvSpPr>
        <p:spPr>
          <a:xfrm>
            <a:off x="3264996" y="6874014"/>
            <a:ext cx="5404104" cy="707886"/>
          </a:xfrm>
          <a:prstGeom prst="rect">
            <a:avLst/>
          </a:prstGeom>
          <a:noFill/>
        </p:spPr>
        <p:txBody>
          <a:bodyPr wrap="square" rtlCol="0">
            <a:spAutoFit/>
          </a:bodyPr>
          <a:lstStyle/>
          <a:p>
            <a:r>
              <a:rPr lang="en-US" sz="2000" kern="1200" dirty="0">
                <a:solidFill>
                  <a:schemeClr val="bg1"/>
                </a:solidFill>
                <a:latin typeface="+mn-ea"/>
                <a:ea typeface="+mn-ea"/>
                <a:cs typeface="+mn-cs"/>
              </a:rPr>
              <a:t>Follow</a:t>
            </a:r>
            <a:r>
              <a:rPr lang="en-US" sz="2000" dirty="0">
                <a:solidFill>
                  <a:schemeClr val="bg1"/>
                </a:solidFill>
                <a:latin typeface="+mn-ea"/>
                <a:ea typeface="+mn-ea"/>
              </a:rPr>
              <a:t> </a:t>
            </a:r>
            <a:r>
              <a:rPr lang="en-US" sz="2000" kern="1200" dirty="0">
                <a:solidFill>
                  <a:schemeClr val="bg1"/>
                </a:solidFill>
                <a:latin typeface="+mn-ea"/>
                <a:ea typeface="+mn-ea"/>
                <a:cs typeface="+mn-cs"/>
              </a:rPr>
              <a:t>Appeon</a:t>
            </a:r>
            <a:r>
              <a:rPr lang="en-US" sz="2000" dirty="0">
                <a:solidFill>
                  <a:schemeClr val="bg1"/>
                </a:solidFill>
                <a:latin typeface="+mn-ea"/>
                <a:ea typeface="+mn-ea"/>
              </a:rPr>
              <a:t> </a:t>
            </a:r>
            <a:r>
              <a:rPr lang="en-US" sz="2000" kern="1200" dirty="0">
                <a:solidFill>
                  <a:schemeClr val="bg1"/>
                </a:solidFill>
                <a:latin typeface="+mn-ea"/>
                <a:ea typeface="+mn-ea"/>
                <a:cs typeface="+mn-cs"/>
              </a:rPr>
              <a:t>and</a:t>
            </a:r>
            <a:r>
              <a:rPr lang="en-US" sz="2000" dirty="0">
                <a:solidFill>
                  <a:schemeClr val="bg1"/>
                </a:solidFill>
                <a:latin typeface="+mn-ea"/>
                <a:ea typeface="+mn-ea"/>
              </a:rPr>
              <a:t> community members to get the latest tech</a:t>
            </a:r>
            <a:r>
              <a:rPr lang="en-US" sz="2000" baseline="0" dirty="0">
                <a:solidFill>
                  <a:schemeClr val="bg1"/>
                </a:solidFill>
                <a:latin typeface="+mn-ea"/>
                <a:ea typeface="+mn-ea"/>
              </a:rPr>
              <a:t> </a:t>
            </a:r>
            <a:r>
              <a:rPr lang="en-US" sz="2000" dirty="0">
                <a:solidFill>
                  <a:schemeClr val="bg1"/>
                </a:solidFill>
                <a:latin typeface="+mn-ea"/>
                <a:ea typeface="+mn-ea"/>
              </a:rPr>
              <a:t>news. </a:t>
            </a:r>
          </a:p>
        </p:txBody>
      </p:sp>
      <p:sp>
        <p:nvSpPr>
          <p:cNvPr id="19" name="TextBox 18"/>
          <p:cNvSpPr txBox="1"/>
          <p:nvPr/>
        </p:nvSpPr>
        <p:spPr>
          <a:xfrm>
            <a:off x="3198025" y="6232410"/>
            <a:ext cx="5946208" cy="600164"/>
          </a:xfrm>
          <a:prstGeom prst="rect">
            <a:avLst/>
          </a:prstGeom>
          <a:noFill/>
        </p:spPr>
        <p:txBody>
          <a:bodyPr wrap="square" rtlCol="0">
            <a:spAutoFit/>
          </a:bodyPr>
          <a:lstStyle/>
          <a:p>
            <a:r>
              <a:rPr lang="en-US" sz="3300" dirty="0" err="1">
                <a:solidFill>
                  <a:schemeClr val="bg1"/>
                </a:solidFill>
                <a:latin typeface="+mj-lt"/>
              </a:rPr>
              <a:t>twitter.com</a:t>
            </a:r>
            <a:r>
              <a:rPr lang="en-US" sz="3300" dirty="0">
                <a:solidFill>
                  <a:schemeClr val="bg1"/>
                </a:solidFill>
                <a:latin typeface="+mj-lt"/>
              </a:rPr>
              <a:t>/AppeonPB</a:t>
            </a:r>
          </a:p>
        </p:txBody>
      </p:sp>
      <p:sp>
        <p:nvSpPr>
          <p:cNvPr id="38" name="TextBox 37"/>
          <p:cNvSpPr txBox="1"/>
          <p:nvPr userDrawn="1"/>
        </p:nvSpPr>
        <p:spPr>
          <a:xfrm>
            <a:off x="3266571" y="5197614"/>
            <a:ext cx="5404104" cy="707886"/>
          </a:xfrm>
          <a:prstGeom prst="rect">
            <a:avLst/>
          </a:prstGeom>
          <a:noFill/>
        </p:spPr>
        <p:txBody>
          <a:bodyPr wrap="square" rtlCol="0">
            <a:spAutoFit/>
          </a:bodyPr>
          <a:lstStyle/>
          <a:p>
            <a:r>
              <a:rPr lang="en-US" sz="2000" kern="1200" dirty="0">
                <a:solidFill>
                  <a:schemeClr val="bg1"/>
                </a:solidFill>
                <a:latin typeface="+mn-ea"/>
                <a:ea typeface="+mn-ea"/>
                <a:cs typeface="+mn-cs"/>
              </a:rPr>
              <a:t>Encourage</a:t>
            </a:r>
            <a:r>
              <a:rPr lang="en-US" sz="2000" dirty="0">
                <a:solidFill>
                  <a:schemeClr val="bg1"/>
                </a:solidFill>
                <a:latin typeface="+mn-ea"/>
                <a:ea typeface="+mn-ea"/>
              </a:rPr>
              <a:t> us </a:t>
            </a:r>
            <a:r>
              <a:rPr lang="en-US" sz="2000" kern="1200" dirty="0">
                <a:solidFill>
                  <a:schemeClr val="bg1"/>
                </a:solidFill>
                <a:latin typeface="+mn-ea"/>
                <a:ea typeface="+mn-ea"/>
                <a:cs typeface="+mn-cs"/>
              </a:rPr>
              <a:t>with</a:t>
            </a:r>
            <a:r>
              <a:rPr lang="en-US" sz="2000" dirty="0">
                <a:solidFill>
                  <a:schemeClr val="bg1"/>
                </a:solidFill>
                <a:latin typeface="+mn-ea"/>
                <a:ea typeface="+mn-ea"/>
              </a:rPr>
              <a:t> a “</a:t>
            </a:r>
            <a:r>
              <a:rPr lang="en-US" sz="2000" kern="1200" dirty="0">
                <a:solidFill>
                  <a:schemeClr val="bg1"/>
                </a:solidFill>
                <a:latin typeface="+mn-ea"/>
                <a:ea typeface="+mn-ea"/>
                <a:cs typeface="+mn-cs"/>
              </a:rPr>
              <a:t>like</a:t>
            </a:r>
            <a:r>
              <a:rPr lang="en-US" sz="2000" dirty="0">
                <a:solidFill>
                  <a:schemeClr val="bg1"/>
                </a:solidFill>
                <a:latin typeface="+mn-ea"/>
                <a:ea typeface="+mn-ea"/>
              </a:rPr>
              <a:t>”</a:t>
            </a:r>
            <a:r>
              <a:rPr lang="en-US" sz="2000" baseline="0" dirty="0">
                <a:solidFill>
                  <a:schemeClr val="bg1"/>
                </a:solidFill>
                <a:latin typeface="+mn-ea"/>
                <a:ea typeface="+mn-ea"/>
              </a:rPr>
              <a:t>, see cool pics, and get notified of upcoming events</a:t>
            </a:r>
            <a:r>
              <a:rPr lang="en-US" sz="2000" dirty="0">
                <a:solidFill>
                  <a:schemeClr val="bg1"/>
                </a:solidFill>
                <a:latin typeface="+mn-ea"/>
                <a:ea typeface="+mn-ea"/>
              </a:rPr>
              <a:t>. </a:t>
            </a:r>
          </a:p>
        </p:txBody>
      </p:sp>
      <p:sp>
        <p:nvSpPr>
          <p:cNvPr id="39" name="TextBox 38"/>
          <p:cNvSpPr txBox="1"/>
          <p:nvPr userDrawn="1"/>
        </p:nvSpPr>
        <p:spPr>
          <a:xfrm>
            <a:off x="3199602" y="4556010"/>
            <a:ext cx="5944398" cy="600164"/>
          </a:xfrm>
          <a:prstGeom prst="rect">
            <a:avLst/>
          </a:prstGeom>
          <a:noFill/>
        </p:spPr>
        <p:txBody>
          <a:bodyPr wrap="square" rtlCol="0">
            <a:spAutoFit/>
          </a:bodyPr>
          <a:lstStyle/>
          <a:p>
            <a:r>
              <a:rPr lang="en-US" sz="3300" dirty="0" err="1">
                <a:solidFill>
                  <a:schemeClr val="bg1"/>
                </a:solidFill>
                <a:latin typeface="+mj-lt"/>
              </a:rPr>
              <a:t>facebook.com</a:t>
            </a:r>
            <a:r>
              <a:rPr lang="en-US" sz="3300" dirty="0">
                <a:solidFill>
                  <a:schemeClr val="bg1"/>
                </a:solidFill>
                <a:latin typeface="+mj-lt"/>
              </a:rPr>
              <a:t>/AppeonPB</a:t>
            </a:r>
          </a:p>
        </p:txBody>
      </p:sp>
      <p:sp>
        <p:nvSpPr>
          <p:cNvPr id="40" name="Freeform 264"/>
          <p:cNvSpPr>
            <a:spLocks noEditPoints="1"/>
          </p:cNvSpPr>
          <p:nvPr userDrawn="1"/>
        </p:nvSpPr>
        <p:spPr bwMode="auto">
          <a:xfrm>
            <a:off x="2061348" y="4567984"/>
            <a:ext cx="891535" cy="891535"/>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42" name="Freeform 265"/>
          <p:cNvSpPr>
            <a:spLocks noEditPoints="1"/>
          </p:cNvSpPr>
          <p:nvPr/>
        </p:nvSpPr>
        <p:spPr bwMode="auto">
          <a:xfrm>
            <a:off x="9929323" y="4567984"/>
            <a:ext cx="872160" cy="891535"/>
          </a:xfrm>
          <a:custGeom>
            <a:avLst/>
            <a:gdLst>
              <a:gd name="T0" fmla="*/ 86 w 176"/>
              <a:gd name="T1" fmla="*/ 72 h 176"/>
              <a:gd name="T2" fmla="*/ 93 w 176"/>
              <a:gd name="T3" fmla="*/ 54 h 176"/>
              <a:gd name="T4" fmla="*/ 84 w 176"/>
              <a:gd name="T5" fmla="*/ 48 h 176"/>
              <a:gd name="T6" fmla="*/ 78 w 176"/>
              <a:gd name="T7" fmla="*/ 65 h 176"/>
              <a:gd name="T8" fmla="*/ 83 w 176"/>
              <a:gd name="T9" fmla="*/ 54 h 176"/>
              <a:gd name="T10" fmla="*/ 88 w 176"/>
              <a:gd name="T11" fmla="*/ 54 h 176"/>
              <a:gd name="T12" fmla="*/ 85 w 176"/>
              <a:gd name="T13" fmla="*/ 68 h 176"/>
              <a:gd name="T14" fmla="*/ 83 w 176"/>
              <a:gd name="T15" fmla="*/ 54 h 176"/>
              <a:gd name="T16" fmla="*/ 107 w 176"/>
              <a:gd name="T17" fmla="*/ 69 h 176"/>
              <a:gd name="T18" fmla="*/ 112 w 176"/>
              <a:gd name="T19" fmla="*/ 71 h 176"/>
              <a:gd name="T20" fmla="*/ 107 w 176"/>
              <a:gd name="T21" fmla="*/ 48 h 176"/>
              <a:gd name="T22" fmla="*/ 104 w 176"/>
              <a:gd name="T23" fmla="*/ 68 h 176"/>
              <a:gd name="T24" fmla="*/ 102 w 176"/>
              <a:gd name="T25" fmla="*/ 48 h 176"/>
              <a:gd name="T26" fmla="*/ 97 w 176"/>
              <a:gd name="T27" fmla="*/ 68 h 176"/>
              <a:gd name="T28" fmla="*/ 65 w 176"/>
              <a:gd name="T29" fmla="*/ 71 h 176"/>
              <a:gd name="T30" fmla="*/ 71 w 176"/>
              <a:gd name="T31" fmla="*/ 59 h 176"/>
              <a:gd name="T32" fmla="*/ 72 w 176"/>
              <a:gd name="T33" fmla="*/ 40 h 176"/>
              <a:gd name="T34" fmla="*/ 64 w 176"/>
              <a:gd name="T35" fmla="*/ 40 h 176"/>
              <a:gd name="T36" fmla="*/ 65 w 176"/>
              <a:gd name="T37" fmla="*/ 59 h 176"/>
              <a:gd name="T38" fmla="*/ 98 w 176"/>
              <a:gd name="T39" fmla="*/ 99 h 176"/>
              <a:gd name="T40" fmla="*/ 95 w 176"/>
              <a:gd name="T41" fmla="*/ 116 h 176"/>
              <a:gd name="T42" fmla="*/ 100 w 176"/>
              <a:gd name="T43" fmla="*/ 115 h 176"/>
              <a:gd name="T44" fmla="*/ 98 w 176"/>
              <a:gd name="T45" fmla="*/ 99 h 176"/>
              <a:gd name="T46" fmla="*/ 0 w 176"/>
              <a:gd name="T47" fmla="*/ 88 h 176"/>
              <a:gd name="T48" fmla="*/ 176 w 176"/>
              <a:gd name="T49" fmla="*/ 88 h 176"/>
              <a:gd name="T50" fmla="*/ 88 w 176"/>
              <a:gd name="T51" fmla="*/ 168 h 176"/>
              <a:gd name="T52" fmla="*/ 88 w 176"/>
              <a:gd name="T53" fmla="*/ 8 h 176"/>
              <a:gd name="T54" fmla="*/ 88 w 176"/>
              <a:gd name="T55" fmla="*/ 168 h 176"/>
              <a:gd name="T56" fmla="*/ 88 w 176"/>
              <a:gd name="T57" fmla="*/ 76 h 176"/>
              <a:gd name="T58" fmla="*/ 45 w 176"/>
              <a:gd name="T59" fmla="*/ 89 h 176"/>
              <a:gd name="T60" fmla="*/ 45 w 176"/>
              <a:gd name="T61" fmla="*/ 119 h 176"/>
              <a:gd name="T62" fmla="*/ 88 w 176"/>
              <a:gd name="T63" fmla="*/ 132 h 176"/>
              <a:gd name="T64" fmla="*/ 131 w 176"/>
              <a:gd name="T65" fmla="*/ 119 h 176"/>
              <a:gd name="T66" fmla="*/ 131 w 176"/>
              <a:gd name="T67" fmla="*/ 89 h 176"/>
              <a:gd name="T68" fmla="*/ 70 w 176"/>
              <a:gd name="T69" fmla="*/ 90 h 176"/>
              <a:gd name="T70" fmla="*/ 64 w 176"/>
              <a:gd name="T71" fmla="*/ 121 h 176"/>
              <a:gd name="T72" fmla="*/ 58 w 176"/>
              <a:gd name="T73" fmla="*/ 90 h 176"/>
              <a:gd name="T74" fmla="*/ 52 w 176"/>
              <a:gd name="T75" fmla="*/ 85 h 176"/>
              <a:gd name="T76" fmla="*/ 70 w 176"/>
              <a:gd name="T77" fmla="*/ 90 h 176"/>
              <a:gd name="T78" fmla="*/ 81 w 176"/>
              <a:gd name="T79" fmla="*/ 121 h 176"/>
              <a:gd name="T80" fmla="*/ 75 w 176"/>
              <a:gd name="T81" fmla="*/ 122 h 176"/>
              <a:gd name="T82" fmla="*/ 71 w 176"/>
              <a:gd name="T83" fmla="*/ 94 h 176"/>
              <a:gd name="T84" fmla="*/ 76 w 176"/>
              <a:gd name="T85" fmla="*/ 117 h 176"/>
              <a:gd name="T86" fmla="*/ 81 w 176"/>
              <a:gd name="T87" fmla="*/ 116 h 176"/>
              <a:gd name="T88" fmla="*/ 86 w 176"/>
              <a:gd name="T89" fmla="*/ 94 h 176"/>
              <a:gd name="T90" fmla="*/ 105 w 176"/>
              <a:gd name="T91" fmla="*/ 115 h 176"/>
              <a:gd name="T92" fmla="*/ 95 w 176"/>
              <a:gd name="T93" fmla="*/ 119 h 176"/>
              <a:gd name="T94" fmla="*/ 90 w 176"/>
              <a:gd name="T95" fmla="*/ 121 h 176"/>
              <a:gd name="T96" fmla="*/ 95 w 176"/>
              <a:gd name="T97" fmla="*/ 85 h 176"/>
              <a:gd name="T98" fmla="*/ 101 w 176"/>
              <a:gd name="T99" fmla="*/ 94 h 176"/>
              <a:gd name="T100" fmla="*/ 105 w 176"/>
              <a:gd name="T101" fmla="*/ 115 h 176"/>
              <a:gd name="T102" fmla="*/ 125 w 176"/>
              <a:gd name="T103" fmla="*/ 109 h 176"/>
              <a:gd name="T104" fmla="*/ 114 w 176"/>
              <a:gd name="T105" fmla="*/ 115 h 176"/>
              <a:gd name="T106" fmla="*/ 119 w 176"/>
              <a:gd name="T107" fmla="*/ 115 h 176"/>
              <a:gd name="T108" fmla="*/ 125 w 176"/>
              <a:gd name="T109" fmla="*/ 112 h 176"/>
              <a:gd name="T110" fmla="*/ 117 w 176"/>
              <a:gd name="T111" fmla="*/ 122 h 176"/>
              <a:gd name="T112" fmla="*/ 109 w 176"/>
              <a:gd name="T113" fmla="*/ 101 h 176"/>
              <a:gd name="T114" fmla="*/ 125 w 176"/>
              <a:gd name="T115" fmla="*/ 101 h 176"/>
              <a:gd name="T116" fmla="*/ 114 w 176"/>
              <a:gd name="T117" fmla="*/ 101 h 176"/>
              <a:gd name="T118" fmla="*/ 119 w 176"/>
              <a:gd name="T119" fmla="*/ 105 h 176"/>
              <a:gd name="T120" fmla="*/ 117 w 176"/>
              <a:gd name="T121" fmla="*/ 9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84" y="72"/>
                </a:moveTo>
                <a:cubicBezTo>
                  <a:pt x="86" y="72"/>
                  <a:pt x="86" y="72"/>
                  <a:pt x="86" y="72"/>
                </a:cubicBezTo>
                <a:cubicBezTo>
                  <a:pt x="90" y="72"/>
                  <a:pt x="93" y="69"/>
                  <a:pt x="93" y="65"/>
                </a:cubicBezTo>
                <a:cubicBezTo>
                  <a:pt x="93" y="54"/>
                  <a:pt x="93" y="54"/>
                  <a:pt x="93" y="54"/>
                </a:cubicBezTo>
                <a:cubicBezTo>
                  <a:pt x="93" y="51"/>
                  <a:pt x="90" y="48"/>
                  <a:pt x="86" y="48"/>
                </a:cubicBezTo>
                <a:cubicBezTo>
                  <a:pt x="84" y="48"/>
                  <a:pt x="84" y="48"/>
                  <a:pt x="84" y="48"/>
                </a:cubicBezTo>
                <a:cubicBezTo>
                  <a:pt x="81" y="48"/>
                  <a:pt x="78" y="51"/>
                  <a:pt x="78" y="54"/>
                </a:cubicBezTo>
                <a:cubicBezTo>
                  <a:pt x="78" y="65"/>
                  <a:pt x="78" y="65"/>
                  <a:pt x="78" y="65"/>
                </a:cubicBezTo>
                <a:cubicBezTo>
                  <a:pt x="78" y="69"/>
                  <a:pt x="81" y="72"/>
                  <a:pt x="84" y="72"/>
                </a:cubicBezTo>
                <a:moveTo>
                  <a:pt x="83" y="54"/>
                </a:moveTo>
                <a:cubicBezTo>
                  <a:pt x="83" y="53"/>
                  <a:pt x="84" y="52"/>
                  <a:pt x="85" y="52"/>
                </a:cubicBezTo>
                <a:cubicBezTo>
                  <a:pt x="87" y="52"/>
                  <a:pt x="88" y="53"/>
                  <a:pt x="88" y="54"/>
                </a:cubicBezTo>
                <a:cubicBezTo>
                  <a:pt x="88" y="66"/>
                  <a:pt x="88" y="66"/>
                  <a:pt x="88" y="66"/>
                </a:cubicBezTo>
                <a:cubicBezTo>
                  <a:pt x="88" y="67"/>
                  <a:pt x="87" y="68"/>
                  <a:pt x="85" y="68"/>
                </a:cubicBezTo>
                <a:cubicBezTo>
                  <a:pt x="84" y="68"/>
                  <a:pt x="83" y="67"/>
                  <a:pt x="83" y="66"/>
                </a:cubicBezTo>
                <a:lnTo>
                  <a:pt x="83" y="54"/>
                </a:lnTo>
                <a:close/>
                <a:moveTo>
                  <a:pt x="101" y="72"/>
                </a:moveTo>
                <a:cubicBezTo>
                  <a:pt x="104" y="72"/>
                  <a:pt x="107" y="69"/>
                  <a:pt x="107" y="69"/>
                </a:cubicBezTo>
                <a:cubicBezTo>
                  <a:pt x="107" y="71"/>
                  <a:pt x="107" y="71"/>
                  <a:pt x="107" y="71"/>
                </a:cubicBezTo>
                <a:cubicBezTo>
                  <a:pt x="112" y="71"/>
                  <a:pt x="112" y="71"/>
                  <a:pt x="112" y="71"/>
                </a:cubicBezTo>
                <a:cubicBezTo>
                  <a:pt x="112" y="48"/>
                  <a:pt x="112" y="48"/>
                  <a:pt x="112" y="48"/>
                </a:cubicBezTo>
                <a:cubicBezTo>
                  <a:pt x="107" y="48"/>
                  <a:pt x="107" y="48"/>
                  <a:pt x="107" y="48"/>
                </a:cubicBezTo>
                <a:cubicBezTo>
                  <a:pt x="107" y="66"/>
                  <a:pt x="107" y="66"/>
                  <a:pt x="107" y="66"/>
                </a:cubicBezTo>
                <a:cubicBezTo>
                  <a:pt x="107" y="66"/>
                  <a:pt x="106" y="68"/>
                  <a:pt x="104" y="68"/>
                </a:cubicBezTo>
                <a:cubicBezTo>
                  <a:pt x="102" y="68"/>
                  <a:pt x="102" y="67"/>
                  <a:pt x="102" y="67"/>
                </a:cubicBezTo>
                <a:cubicBezTo>
                  <a:pt x="102" y="48"/>
                  <a:pt x="102" y="48"/>
                  <a:pt x="102" y="48"/>
                </a:cubicBezTo>
                <a:cubicBezTo>
                  <a:pt x="97" y="48"/>
                  <a:pt x="97" y="48"/>
                  <a:pt x="97" y="48"/>
                </a:cubicBezTo>
                <a:cubicBezTo>
                  <a:pt x="97" y="68"/>
                  <a:pt x="97" y="68"/>
                  <a:pt x="97" y="68"/>
                </a:cubicBezTo>
                <a:cubicBezTo>
                  <a:pt x="97" y="68"/>
                  <a:pt x="98" y="72"/>
                  <a:pt x="101" y="72"/>
                </a:cubicBezTo>
                <a:moveTo>
                  <a:pt x="65" y="71"/>
                </a:moveTo>
                <a:cubicBezTo>
                  <a:pt x="71" y="71"/>
                  <a:pt x="71" y="71"/>
                  <a:pt x="71" y="71"/>
                </a:cubicBezTo>
                <a:cubicBezTo>
                  <a:pt x="71" y="59"/>
                  <a:pt x="71" y="59"/>
                  <a:pt x="71" y="59"/>
                </a:cubicBezTo>
                <a:cubicBezTo>
                  <a:pt x="77" y="40"/>
                  <a:pt x="77" y="40"/>
                  <a:pt x="77" y="40"/>
                </a:cubicBezTo>
                <a:cubicBezTo>
                  <a:pt x="72" y="40"/>
                  <a:pt x="72" y="40"/>
                  <a:pt x="72" y="40"/>
                </a:cubicBezTo>
                <a:cubicBezTo>
                  <a:pt x="68" y="52"/>
                  <a:pt x="68" y="52"/>
                  <a:pt x="68" y="52"/>
                </a:cubicBezTo>
                <a:cubicBezTo>
                  <a:pt x="64" y="40"/>
                  <a:pt x="64" y="40"/>
                  <a:pt x="64" y="40"/>
                </a:cubicBezTo>
                <a:cubicBezTo>
                  <a:pt x="58" y="40"/>
                  <a:pt x="58" y="40"/>
                  <a:pt x="58" y="40"/>
                </a:cubicBezTo>
                <a:cubicBezTo>
                  <a:pt x="65" y="59"/>
                  <a:pt x="65" y="59"/>
                  <a:pt x="65" y="59"/>
                </a:cubicBezTo>
                <a:lnTo>
                  <a:pt x="65" y="71"/>
                </a:lnTo>
                <a:close/>
                <a:moveTo>
                  <a:pt x="98" y="99"/>
                </a:moveTo>
                <a:cubicBezTo>
                  <a:pt x="97" y="99"/>
                  <a:pt x="96" y="99"/>
                  <a:pt x="95" y="100"/>
                </a:cubicBezTo>
                <a:cubicBezTo>
                  <a:pt x="95" y="116"/>
                  <a:pt x="95" y="116"/>
                  <a:pt x="95" y="116"/>
                </a:cubicBezTo>
                <a:cubicBezTo>
                  <a:pt x="96" y="117"/>
                  <a:pt x="97" y="117"/>
                  <a:pt x="98" y="117"/>
                </a:cubicBezTo>
                <a:cubicBezTo>
                  <a:pt x="100" y="117"/>
                  <a:pt x="100" y="115"/>
                  <a:pt x="100" y="115"/>
                </a:cubicBezTo>
                <a:cubicBezTo>
                  <a:pt x="100" y="101"/>
                  <a:pt x="100" y="101"/>
                  <a:pt x="100" y="101"/>
                </a:cubicBezTo>
                <a:cubicBezTo>
                  <a:pt x="100" y="101"/>
                  <a:pt x="100" y="99"/>
                  <a:pt x="98" y="99"/>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118" y="77"/>
                </a:moveTo>
                <a:cubicBezTo>
                  <a:pt x="118" y="77"/>
                  <a:pt x="103" y="76"/>
                  <a:pt x="88" y="76"/>
                </a:cubicBezTo>
                <a:cubicBezTo>
                  <a:pt x="73" y="76"/>
                  <a:pt x="58" y="77"/>
                  <a:pt x="58" y="77"/>
                </a:cubicBezTo>
                <a:cubicBezTo>
                  <a:pt x="51" y="77"/>
                  <a:pt x="45" y="82"/>
                  <a:pt x="45" y="89"/>
                </a:cubicBezTo>
                <a:cubicBezTo>
                  <a:pt x="45" y="89"/>
                  <a:pt x="44" y="96"/>
                  <a:pt x="44" y="104"/>
                </a:cubicBezTo>
                <a:cubicBezTo>
                  <a:pt x="44" y="112"/>
                  <a:pt x="45" y="119"/>
                  <a:pt x="45" y="119"/>
                </a:cubicBezTo>
                <a:cubicBezTo>
                  <a:pt x="45" y="126"/>
                  <a:pt x="51" y="131"/>
                  <a:pt x="58" y="131"/>
                </a:cubicBezTo>
                <a:cubicBezTo>
                  <a:pt x="58" y="131"/>
                  <a:pt x="73" y="132"/>
                  <a:pt x="88" y="132"/>
                </a:cubicBezTo>
                <a:cubicBezTo>
                  <a:pt x="103" y="132"/>
                  <a:pt x="118" y="131"/>
                  <a:pt x="118" y="131"/>
                </a:cubicBezTo>
                <a:cubicBezTo>
                  <a:pt x="125" y="131"/>
                  <a:pt x="131" y="126"/>
                  <a:pt x="131" y="119"/>
                </a:cubicBezTo>
                <a:cubicBezTo>
                  <a:pt x="131" y="119"/>
                  <a:pt x="132" y="112"/>
                  <a:pt x="132" y="104"/>
                </a:cubicBezTo>
                <a:cubicBezTo>
                  <a:pt x="132" y="96"/>
                  <a:pt x="131" y="89"/>
                  <a:pt x="131" y="89"/>
                </a:cubicBezTo>
                <a:cubicBezTo>
                  <a:pt x="131" y="82"/>
                  <a:pt x="125" y="77"/>
                  <a:pt x="118" y="77"/>
                </a:cubicBezTo>
                <a:moveTo>
                  <a:pt x="70" y="90"/>
                </a:moveTo>
                <a:cubicBezTo>
                  <a:pt x="64" y="90"/>
                  <a:pt x="64" y="90"/>
                  <a:pt x="64" y="90"/>
                </a:cubicBezTo>
                <a:cubicBezTo>
                  <a:pt x="64" y="121"/>
                  <a:pt x="64" y="121"/>
                  <a:pt x="64" y="121"/>
                </a:cubicBezTo>
                <a:cubicBezTo>
                  <a:pt x="58" y="121"/>
                  <a:pt x="58" y="121"/>
                  <a:pt x="58" y="121"/>
                </a:cubicBezTo>
                <a:cubicBezTo>
                  <a:pt x="58" y="90"/>
                  <a:pt x="58" y="90"/>
                  <a:pt x="58" y="90"/>
                </a:cubicBezTo>
                <a:cubicBezTo>
                  <a:pt x="52" y="90"/>
                  <a:pt x="52" y="90"/>
                  <a:pt x="52" y="90"/>
                </a:cubicBezTo>
                <a:cubicBezTo>
                  <a:pt x="52" y="85"/>
                  <a:pt x="52" y="85"/>
                  <a:pt x="52" y="85"/>
                </a:cubicBezTo>
                <a:cubicBezTo>
                  <a:pt x="70" y="85"/>
                  <a:pt x="70" y="85"/>
                  <a:pt x="70" y="85"/>
                </a:cubicBezTo>
                <a:lnTo>
                  <a:pt x="70" y="90"/>
                </a:lnTo>
                <a:close/>
                <a:moveTo>
                  <a:pt x="86" y="121"/>
                </a:moveTo>
                <a:cubicBezTo>
                  <a:pt x="81" y="121"/>
                  <a:pt x="81" y="121"/>
                  <a:pt x="81" y="121"/>
                </a:cubicBezTo>
                <a:cubicBezTo>
                  <a:pt x="81" y="119"/>
                  <a:pt x="81" y="119"/>
                  <a:pt x="81" y="119"/>
                </a:cubicBezTo>
                <a:cubicBezTo>
                  <a:pt x="81" y="119"/>
                  <a:pt x="78" y="122"/>
                  <a:pt x="75" y="122"/>
                </a:cubicBezTo>
                <a:cubicBezTo>
                  <a:pt x="71" y="122"/>
                  <a:pt x="71" y="119"/>
                  <a:pt x="71" y="119"/>
                </a:cubicBezTo>
                <a:cubicBezTo>
                  <a:pt x="71" y="94"/>
                  <a:pt x="71" y="94"/>
                  <a:pt x="71" y="94"/>
                </a:cubicBezTo>
                <a:cubicBezTo>
                  <a:pt x="76" y="94"/>
                  <a:pt x="76" y="94"/>
                  <a:pt x="76" y="94"/>
                </a:cubicBezTo>
                <a:cubicBezTo>
                  <a:pt x="76" y="117"/>
                  <a:pt x="76" y="117"/>
                  <a:pt x="76" y="117"/>
                </a:cubicBezTo>
                <a:cubicBezTo>
                  <a:pt x="76" y="117"/>
                  <a:pt x="76" y="118"/>
                  <a:pt x="77" y="118"/>
                </a:cubicBezTo>
                <a:cubicBezTo>
                  <a:pt x="79" y="118"/>
                  <a:pt x="81" y="116"/>
                  <a:pt x="81" y="116"/>
                </a:cubicBezTo>
                <a:cubicBezTo>
                  <a:pt x="81" y="94"/>
                  <a:pt x="81" y="94"/>
                  <a:pt x="81" y="94"/>
                </a:cubicBezTo>
                <a:cubicBezTo>
                  <a:pt x="86" y="94"/>
                  <a:pt x="86" y="94"/>
                  <a:pt x="86" y="94"/>
                </a:cubicBezTo>
                <a:lnTo>
                  <a:pt x="86" y="121"/>
                </a:lnTo>
                <a:close/>
                <a:moveTo>
                  <a:pt x="105" y="115"/>
                </a:moveTo>
                <a:cubicBezTo>
                  <a:pt x="105" y="115"/>
                  <a:pt x="105" y="122"/>
                  <a:pt x="101" y="122"/>
                </a:cubicBezTo>
                <a:cubicBezTo>
                  <a:pt x="98" y="122"/>
                  <a:pt x="96" y="120"/>
                  <a:pt x="95" y="119"/>
                </a:cubicBezTo>
                <a:cubicBezTo>
                  <a:pt x="95" y="121"/>
                  <a:pt x="95" y="121"/>
                  <a:pt x="95" y="121"/>
                </a:cubicBezTo>
                <a:cubicBezTo>
                  <a:pt x="90" y="121"/>
                  <a:pt x="90" y="121"/>
                  <a:pt x="90" y="121"/>
                </a:cubicBezTo>
                <a:cubicBezTo>
                  <a:pt x="90" y="85"/>
                  <a:pt x="90" y="85"/>
                  <a:pt x="90" y="85"/>
                </a:cubicBezTo>
                <a:cubicBezTo>
                  <a:pt x="95" y="85"/>
                  <a:pt x="95" y="85"/>
                  <a:pt x="95" y="85"/>
                </a:cubicBezTo>
                <a:cubicBezTo>
                  <a:pt x="95" y="97"/>
                  <a:pt x="95" y="97"/>
                  <a:pt x="95" y="97"/>
                </a:cubicBezTo>
                <a:cubicBezTo>
                  <a:pt x="96" y="96"/>
                  <a:pt x="98" y="94"/>
                  <a:pt x="101" y="94"/>
                </a:cubicBezTo>
                <a:cubicBezTo>
                  <a:pt x="104" y="94"/>
                  <a:pt x="105" y="97"/>
                  <a:pt x="105" y="100"/>
                </a:cubicBezTo>
                <a:lnTo>
                  <a:pt x="105" y="115"/>
                </a:lnTo>
                <a:close/>
                <a:moveTo>
                  <a:pt x="125" y="101"/>
                </a:moveTo>
                <a:cubicBezTo>
                  <a:pt x="125" y="109"/>
                  <a:pt x="125" y="109"/>
                  <a:pt x="125" y="109"/>
                </a:cubicBezTo>
                <a:cubicBezTo>
                  <a:pt x="114" y="109"/>
                  <a:pt x="114" y="109"/>
                  <a:pt x="114" y="109"/>
                </a:cubicBezTo>
                <a:cubicBezTo>
                  <a:pt x="114" y="115"/>
                  <a:pt x="114" y="115"/>
                  <a:pt x="114" y="115"/>
                </a:cubicBezTo>
                <a:cubicBezTo>
                  <a:pt x="114" y="115"/>
                  <a:pt x="114" y="117"/>
                  <a:pt x="117" y="117"/>
                </a:cubicBezTo>
                <a:cubicBezTo>
                  <a:pt x="119" y="117"/>
                  <a:pt x="119" y="115"/>
                  <a:pt x="119" y="115"/>
                </a:cubicBezTo>
                <a:cubicBezTo>
                  <a:pt x="119" y="112"/>
                  <a:pt x="119" y="112"/>
                  <a:pt x="119" y="112"/>
                </a:cubicBezTo>
                <a:cubicBezTo>
                  <a:pt x="125" y="112"/>
                  <a:pt x="125" y="112"/>
                  <a:pt x="125" y="112"/>
                </a:cubicBezTo>
                <a:cubicBezTo>
                  <a:pt x="125" y="116"/>
                  <a:pt x="125" y="116"/>
                  <a:pt x="125" y="116"/>
                </a:cubicBezTo>
                <a:cubicBezTo>
                  <a:pt x="125" y="116"/>
                  <a:pt x="124" y="122"/>
                  <a:pt x="117" y="122"/>
                </a:cubicBezTo>
                <a:cubicBezTo>
                  <a:pt x="111" y="122"/>
                  <a:pt x="109" y="116"/>
                  <a:pt x="109" y="116"/>
                </a:cubicBezTo>
                <a:cubicBezTo>
                  <a:pt x="109" y="101"/>
                  <a:pt x="109" y="101"/>
                  <a:pt x="109" y="101"/>
                </a:cubicBezTo>
                <a:cubicBezTo>
                  <a:pt x="109" y="101"/>
                  <a:pt x="109" y="94"/>
                  <a:pt x="117" y="94"/>
                </a:cubicBezTo>
                <a:cubicBezTo>
                  <a:pt x="125" y="94"/>
                  <a:pt x="125" y="101"/>
                  <a:pt x="125" y="101"/>
                </a:cubicBezTo>
                <a:moveTo>
                  <a:pt x="117" y="99"/>
                </a:moveTo>
                <a:cubicBezTo>
                  <a:pt x="114" y="99"/>
                  <a:pt x="114" y="101"/>
                  <a:pt x="114" y="101"/>
                </a:cubicBezTo>
                <a:cubicBezTo>
                  <a:pt x="114" y="105"/>
                  <a:pt x="114" y="105"/>
                  <a:pt x="114" y="105"/>
                </a:cubicBezTo>
                <a:cubicBezTo>
                  <a:pt x="119" y="105"/>
                  <a:pt x="119" y="105"/>
                  <a:pt x="119" y="105"/>
                </a:cubicBezTo>
                <a:cubicBezTo>
                  <a:pt x="119" y="101"/>
                  <a:pt x="119" y="101"/>
                  <a:pt x="119" y="101"/>
                </a:cubicBezTo>
                <a:cubicBezTo>
                  <a:pt x="119" y="101"/>
                  <a:pt x="119" y="99"/>
                  <a:pt x="117" y="9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43" name="TextBox 42"/>
          <p:cNvSpPr txBox="1"/>
          <p:nvPr/>
        </p:nvSpPr>
        <p:spPr>
          <a:xfrm>
            <a:off x="11115171" y="5197614"/>
            <a:ext cx="5404104" cy="707886"/>
          </a:xfrm>
          <a:prstGeom prst="rect">
            <a:avLst/>
          </a:prstGeom>
          <a:noFill/>
        </p:spPr>
        <p:txBody>
          <a:bodyPr wrap="square" rtlCol="0">
            <a:spAutoFit/>
          </a:bodyPr>
          <a:lstStyle/>
          <a:p>
            <a:r>
              <a:rPr lang="en-US" sz="2000" dirty="0">
                <a:solidFill>
                  <a:schemeClr val="bg1"/>
                </a:solidFill>
                <a:latin typeface="+mn-ea"/>
                <a:ea typeface="+mn-ea"/>
              </a:rPr>
              <a:t>Share important Appeon videos with</a:t>
            </a:r>
            <a:r>
              <a:rPr lang="en-US" sz="2000" baseline="0" dirty="0">
                <a:solidFill>
                  <a:schemeClr val="bg1"/>
                </a:solidFill>
                <a:latin typeface="+mn-ea"/>
                <a:ea typeface="+mn-ea"/>
              </a:rPr>
              <a:t> others</a:t>
            </a:r>
            <a:r>
              <a:rPr lang="en-US" sz="2000" dirty="0">
                <a:solidFill>
                  <a:schemeClr val="bg1"/>
                </a:solidFill>
                <a:latin typeface="+mn-ea"/>
                <a:ea typeface="+mn-ea"/>
              </a:rPr>
              <a:t>; no account registration required. </a:t>
            </a:r>
          </a:p>
        </p:txBody>
      </p:sp>
      <p:sp>
        <p:nvSpPr>
          <p:cNvPr id="44" name="TextBox 43"/>
          <p:cNvSpPr txBox="1"/>
          <p:nvPr/>
        </p:nvSpPr>
        <p:spPr>
          <a:xfrm>
            <a:off x="11048202" y="4556010"/>
            <a:ext cx="6096798" cy="600164"/>
          </a:xfrm>
          <a:prstGeom prst="rect">
            <a:avLst/>
          </a:prstGeom>
          <a:noFill/>
        </p:spPr>
        <p:txBody>
          <a:bodyPr wrap="square" rtlCol="0">
            <a:spAutoFit/>
          </a:bodyPr>
          <a:lstStyle/>
          <a:p>
            <a:r>
              <a:rPr lang="en-US" sz="3300" dirty="0" err="1">
                <a:solidFill>
                  <a:schemeClr val="bg1"/>
                </a:solidFill>
                <a:latin typeface="+mj-lt"/>
              </a:rPr>
              <a:t>youtube.com</a:t>
            </a:r>
            <a:r>
              <a:rPr lang="en-US" sz="3300" dirty="0">
                <a:solidFill>
                  <a:schemeClr val="bg1"/>
                </a:solidFill>
                <a:latin typeface="+mj-lt"/>
              </a:rPr>
              <a:t>/c/</a:t>
            </a:r>
            <a:r>
              <a:rPr lang="en-US" sz="3300" dirty="0" err="1">
                <a:solidFill>
                  <a:schemeClr val="bg1"/>
                </a:solidFill>
                <a:latin typeface="+mj-lt"/>
              </a:rPr>
              <a:t>AppeonHQ</a:t>
            </a:r>
            <a:endParaRPr lang="en-US" sz="3300" dirty="0">
              <a:solidFill>
                <a:schemeClr val="bg1"/>
              </a:solidFill>
              <a:latin typeface="+mj-lt"/>
            </a:endParaRPr>
          </a:p>
        </p:txBody>
      </p:sp>
      <p:sp>
        <p:nvSpPr>
          <p:cNvPr id="23" name="TextBox 22"/>
          <p:cNvSpPr txBox="1"/>
          <p:nvPr/>
        </p:nvSpPr>
        <p:spPr>
          <a:xfrm>
            <a:off x="11048202" y="2857500"/>
            <a:ext cx="6096798" cy="600164"/>
          </a:xfrm>
          <a:prstGeom prst="rect">
            <a:avLst/>
          </a:prstGeom>
          <a:noFill/>
        </p:spPr>
        <p:txBody>
          <a:bodyPr wrap="square" rtlCol="0">
            <a:spAutoFit/>
          </a:bodyPr>
          <a:lstStyle/>
          <a:p>
            <a:r>
              <a:rPr lang="en-US" sz="3300" dirty="0" err="1">
                <a:solidFill>
                  <a:schemeClr val="bg1"/>
                </a:solidFill>
                <a:latin typeface="+mj-lt"/>
              </a:rPr>
              <a:t>linkedin.com</a:t>
            </a:r>
            <a:endParaRPr lang="en-US" sz="3300" dirty="0">
              <a:solidFill>
                <a:schemeClr val="bg1"/>
              </a:solidFill>
              <a:latin typeface="+mj-lt"/>
            </a:endParaRPr>
          </a:p>
        </p:txBody>
      </p:sp>
      <p:sp>
        <p:nvSpPr>
          <p:cNvPr id="22" name="TextBox 21"/>
          <p:cNvSpPr txBox="1"/>
          <p:nvPr/>
        </p:nvSpPr>
        <p:spPr>
          <a:xfrm>
            <a:off x="11115171" y="3499104"/>
            <a:ext cx="5404104" cy="707886"/>
          </a:xfrm>
          <a:prstGeom prst="rect">
            <a:avLst/>
          </a:prstGeom>
          <a:noFill/>
        </p:spPr>
        <p:txBody>
          <a:bodyPr wrap="square" rtlCol="0">
            <a:spAutoFit/>
          </a:bodyPr>
          <a:lstStyle/>
          <a:p>
            <a:r>
              <a:rPr lang="en-US" sz="2000" dirty="0">
                <a:solidFill>
                  <a:schemeClr val="bg1"/>
                </a:solidFill>
                <a:latin typeface="+mn-ea"/>
                <a:ea typeface="+mn-ea"/>
              </a:rPr>
              <a:t>Build</a:t>
            </a:r>
            <a:r>
              <a:rPr lang="en-US" sz="2000" baseline="0" dirty="0">
                <a:solidFill>
                  <a:schemeClr val="bg1"/>
                </a:solidFill>
                <a:latin typeface="+mn-ea"/>
                <a:ea typeface="+mn-ea"/>
              </a:rPr>
              <a:t> up your career profile, and </a:t>
            </a:r>
            <a:r>
              <a:rPr lang="en-US" sz="2000" dirty="0">
                <a:solidFill>
                  <a:schemeClr val="bg1"/>
                </a:solidFill>
                <a:latin typeface="+mn-ea"/>
                <a:ea typeface="+mn-ea"/>
              </a:rPr>
              <a:t>stay in contact with other professionals. </a:t>
            </a:r>
          </a:p>
        </p:txBody>
      </p:sp>
      <p:sp>
        <p:nvSpPr>
          <p:cNvPr id="49" name="Freeform 269"/>
          <p:cNvSpPr>
            <a:spLocks noEditPoints="1"/>
          </p:cNvSpPr>
          <p:nvPr userDrawn="1"/>
        </p:nvSpPr>
        <p:spPr bwMode="auto">
          <a:xfrm>
            <a:off x="9914515" y="2857500"/>
            <a:ext cx="886968" cy="886968"/>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p>
        </p:txBody>
      </p:sp>
      <p:sp>
        <p:nvSpPr>
          <p:cNvPr id="51" name="Rectangle 50"/>
          <p:cNvSpPr/>
          <p:nvPr userDrawn="1"/>
        </p:nvSpPr>
        <p:spPr>
          <a:xfrm>
            <a:off x="1861362" y="2628900"/>
            <a:ext cx="6749237" cy="1636005"/>
          </a:xfrm>
          <a:prstGeom prst="rect">
            <a:avLst/>
          </a:prstGeom>
          <a:noFill/>
          <a:ln w="508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800">
              <a:solidFill>
                <a:schemeClr val="tx1"/>
              </a:solidFill>
            </a:endParaRPr>
          </a:p>
        </p:txBody>
      </p:sp>
      <p:grpSp>
        <p:nvGrpSpPr>
          <p:cNvPr id="4" name="Group 3"/>
          <p:cNvGrpSpPr/>
          <p:nvPr userDrawn="1"/>
        </p:nvGrpSpPr>
        <p:grpSpPr>
          <a:xfrm>
            <a:off x="2093976" y="2857500"/>
            <a:ext cx="877824" cy="877824"/>
            <a:chOff x="4532721" y="8238330"/>
            <a:chExt cx="877824" cy="877824"/>
          </a:xfrm>
        </p:grpSpPr>
        <p:sp>
          <p:nvSpPr>
            <p:cNvPr id="47" name="Oval 46"/>
            <p:cNvSpPr/>
            <p:nvPr/>
          </p:nvSpPr>
          <p:spPr>
            <a:xfrm>
              <a:off x="4532721" y="8238330"/>
              <a:ext cx="877824" cy="877824"/>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uk-UA" sz="2800">
                <a:solidFill>
                  <a:schemeClr val="tx1"/>
                </a:solidFill>
              </a:endParaRPr>
            </a:p>
          </p:txBody>
        </p:sp>
        <p:sp>
          <p:nvSpPr>
            <p:cNvPr id="48" name="Freeform 106"/>
            <p:cNvSpPr>
              <a:spLocks noEditPoints="1"/>
            </p:cNvSpPr>
            <p:nvPr/>
          </p:nvSpPr>
          <p:spPr bwMode="auto">
            <a:xfrm>
              <a:off x="4722213" y="8466622"/>
              <a:ext cx="498841" cy="421241"/>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p>
          </p:txBody>
        </p:sp>
      </p:grpSp>
      <p:sp>
        <p:nvSpPr>
          <p:cNvPr id="13" name="TextBox 12"/>
          <p:cNvSpPr txBox="1"/>
          <p:nvPr userDrawn="1"/>
        </p:nvSpPr>
        <p:spPr>
          <a:xfrm>
            <a:off x="3266571" y="3499104"/>
            <a:ext cx="5408162" cy="707886"/>
          </a:xfrm>
          <a:prstGeom prst="rect">
            <a:avLst/>
          </a:prstGeom>
          <a:noFill/>
        </p:spPr>
        <p:txBody>
          <a:bodyPr wrap="square" rtlCol="0">
            <a:spAutoFit/>
          </a:bodyPr>
          <a:lstStyle/>
          <a:p>
            <a:r>
              <a:rPr lang="en-US" sz="2000" dirty="0">
                <a:solidFill>
                  <a:schemeClr val="bg1"/>
                </a:solidFill>
                <a:latin typeface="+mn-ea"/>
                <a:ea typeface="+mn-ea"/>
              </a:rPr>
              <a:t>Discussions, tech articles</a:t>
            </a:r>
            <a:r>
              <a:rPr lang="en-US" sz="2000" baseline="0" dirty="0">
                <a:solidFill>
                  <a:schemeClr val="bg1"/>
                </a:solidFill>
                <a:latin typeface="+mn-ea"/>
                <a:ea typeface="+mn-ea"/>
              </a:rPr>
              <a:t> and videos, free online training, and more</a:t>
            </a:r>
            <a:r>
              <a:rPr lang="en-US" sz="2000" dirty="0">
                <a:solidFill>
                  <a:schemeClr val="bg1"/>
                </a:solidFill>
                <a:latin typeface="+mn-ea"/>
                <a:ea typeface="+mn-ea"/>
              </a:rPr>
              <a:t>. </a:t>
            </a:r>
          </a:p>
        </p:txBody>
      </p:sp>
      <p:sp>
        <p:nvSpPr>
          <p:cNvPr id="14" name="TextBox 13"/>
          <p:cNvSpPr txBox="1"/>
          <p:nvPr userDrawn="1"/>
        </p:nvSpPr>
        <p:spPr>
          <a:xfrm>
            <a:off x="3199602" y="2857500"/>
            <a:ext cx="5944398" cy="600164"/>
          </a:xfrm>
          <a:prstGeom prst="rect">
            <a:avLst/>
          </a:prstGeom>
          <a:noFill/>
        </p:spPr>
        <p:txBody>
          <a:bodyPr wrap="square" rtlCol="0">
            <a:spAutoFit/>
          </a:bodyPr>
          <a:lstStyle/>
          <a:p>
            <a:r>
              <a:rPr lang="en-US" sz="3300" dirty="0" err="1">
                <a:solidFill>
                  <a:schemeClr val="bg1"/>
                </a:solidFill>
                <a:latin typeface="+mj-lt"/>
              </a:rPr>
              <a:t>community.appeon.com</a:t>
            </a:r>
            <a:endParaRPr lang="en-US" sz="3300" dirty="0">
              <a:solidFill>
                <a:schemeClr val="bg1"/>
              </a:solidFill>
              <a:latin typeface="+mj-lt"/>
            </a:endParaRPr>
          </a:p>
        </p:txBody>
      </p:sp>
      <p:grpSp>
        <p:nvGrpSpPr>
          <p:cNvPr id="41" name="Group 40"/>
          <p:cNvGrpSpPr/>
          <p:nvPr userDrawn="1"/>
        </p:nvGrpSpPr>
        <p:grpSpPr>
          <a:xfrm>
            <a:off x="704850" y="9226497"/>
            <a:ext cx="3181137" cy="788202"/>
            <a:chOff x="704850" y="9186985"/>
            <a:chExt cx="2533222" cy="788202"/>
          </a:xfrm>
        </p:grpSpPr>
        <p:cxnSp>
          <p:nvCxnSpPr>
            <p:cNvPr id="46" name="Straight Connector 45"/>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59" name="TextBox 58"/>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heel(1)">
                                      <p:cBhvr>
                                        <p:cTn id="7"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sclaimer">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TextBox 3"/>
          <p:cNvSpPr txBox="1"/>
          <p:nvPr userDrawn="1"/>
        </p:nvSpPr>
        <p:spPr>
          <a:xfrm>
            <a:off x="7044707" y="1714500"/>
            <a:ext cx="4198585" cy="923330"/>
          </a:xfrm>
          <a:prstGeom prst="rect">
            <a:avLst/>
          </a:prstGeom>
          <a:noFill/>
        </p:spPr>
        <p:txBody>
          <a:bodyPr wrap="none" rtlCol="0">
            <a:spAutoFit/>
          </a:bodyPr>
          <a:lstStyle/>
          <a:p>
            <a:pPr algn="ctr"/>
            <a:r>
              <a:rPr lang="en-US" sz="5400" b="1" baseline="0" dirty="0">
                <a:solidFill>
                  <a:schemeClr val="accent1"/>
                </a:solidFill>
                <a:latin typeface="+mj-lt"/>
                <a:ea typeface="Roboto" panose="02000000000000000000" pitchFamily="2" charset="0"/>
              </a:rPr>
              <a:t>DISCLAIMER</a:t>
            </a:r>
          </a:p>
        </p:txBody>
      </p:sp>
      <p:grpSp>
        <p:nvGrpSpPr>
          <p:cNvPr id="18" name="Group 17"/>
          <p:cNvGrpSpPr/>
          <p:nvPr userDrawn="1"/>
        </p:nvGrpSpPr>
        <p:grpSpPr>
          <a:xfrm>
            <a:off x="1943100" y="2857500"/>
            <a:ext cx="14592300" cy="5334000"/>
            <a:chOff x="1905000" y="3314700"/>
            <a:chExt cx="14401800" cy="4953000"/>
          </a:xfrm>
        </p:grpSpPr>
        <p:sp>
          <p:nvSpPr>
            <p:cNvPr id="5" name="TextBox 4"/>
            <p:cNvSpPr txBox="1"/>
            <p:nvPr/>
          </p:nvSpPr>
          <p:spPr>
            <a:xfrm>
              <a:off x="2371725" y="3498652"/>
              <a:ext cx="13544550" cy="4616648"/>
            </a:xfrm>
            <a:prstGeom prst="rect">
              <a:avLst/>
            </a:prstGeom>
            <a:noFill/>
          </p:spPr>
          <p:txBody>
            <a:bodyPr wrap="square" rtlCol="0">
              <a:spAutoFit/>
            </a:bodyPr>
            <a:lstStyle/>
            <a:p>
              <a:pPr algn="just">
                <a:spcAft>
                  <a:spcPts val="1200"/>
                </a:spcAft>
              </a:pPr>
              <a:r>
                <a:rPr lang="en-US" sz="2400" b="1" dirty="0">
                  <a:solidFill>
                    <a:schemeClr val="tx1"/>
                  </a:solidFill>
                  <a:latin typeface="+mn-ea"/>
                  <a:ea typeface="+mn-ea"/>
                </a:rPr>
                <a:t>This presentation was authored by volunteer(s) in the Appeon community.  This is not a work for hire by Appeon.  The views and opinions expressed in this presentation are those of the author(s).   </a:t>
              </a:r>
            </a:p>
            <a:p>
              <a:pPr algn="just">
                <a:spcAft>
                  <a:spcPts val="1200"/>
                </a:spcAft>
              </a:pPr>
              <a:r>
                <a:rPr lang="en-US" sz="2400" b="1" dirty="0">
                  <a:solidFill>
                    <a:schemeClr val="tx1"/>
                  </a:solidFill>
                  <a:latin typeface="+mn-ea"/>
                  <a:ea typeface="+mn-ea"/>
                </a:rPr>
                <a:t>Its contents are protected by US copyright law and may not be reproduced, distributed, transmitted, displayed, published or broadcast without the prior written permission of Appeon.  All rights belong to their respective owners.</a:t>
              </a:r>
            </a:p>
            <a:p>
              <a:pPr algn="just">
                <a:spcAft>
                  <a:spcPts val="1200"/>
                </a:spcAft>
              </a:pPr>
              <a:r>
                <a:rPr lang="en-US" sz="2400" b="1" dirty="0">
                  <a:solidFill>
                    <a:schemeClr val="tx1"/>
                  </a:solidFill>
                  <a:latin typeface="+mn-ea"/>
                  <a:ea typeface="+mn-ea"/>
                </a:rPr>
                <a:t>Any reference to third-party materials, including but not limited to Websites, content, services, or software, has not been reviewed or endorsed by Appeon. YOUR USE OF THIRD-PARTY MATERIALS SHALL BE AT YOUR OWN RISK.</a:t>
              </a:r>
            </a:p>
            <a:p>
              <a:pPr algn="just">
                <a:spcAft>
                  <a:spcPts val="1200"/>
                </a:spcAft>
              </a:pPr>
              <a:r>
                <a:rPr lang="en-US" sz="2400" b="1" dirty="0">
                  <a:solidFill>
                    <a:schemeClr val="tx1"/>
                  </a:solidFill>
                  <a:latin typeface="+mn-ea"/>
                  <a:ea typeface="+mn-ea"/>
                </a:rPr>
                <a:t>Appeon makes no warranty of any kind, either express or implied, including but not limited to, the implied warranties of merchantability, fitness for a particular purpose, or non-infringement.  Appeon assumes no responsibility for errors or omissions.</a:t>
              </a:r>
              <a:endParaRPr lang="uk-UA" sz="2400" b="1" dirty="0">
                <a:solidFill>
                  <a:schemeClr val="tx1"/>
                </a:solidFill>
                <a:latin typeface="+mn-ea"/>
                <a:ea typeface="+mn-ea"/>
              </a:endParaRPr>
            </a:p>
          </p:txBody>
        </p:sp>
        <p:grpSp>
          <p:nvGrpSpPr>
            <p:cNvPr id="6" name="Group 5"/>
            <p:cNvGrpSpPr/>
            <p:nvPr/>
          </p:nvGrpSpPr>
          <p:grpSpPr>
            <a:xfrm>
              <a:off x="1905000" y="3314700"/>
              <a:ext cx="685800" cy="685800"/>
              <a:chOff x="6210300" y="4267199"/>
              <a:chExt cx="685800" cy="685800"/>
            </a:xfrm>
          </p:grpSpPr>
          <p:cxnSp>
            <p:nvCxnSpPr>
              <p:cNvPr id="10" name="Straight Connector 9"/>
              <p:cNvCxnSpPr/>
              <p:nvPr/>
            </p:nvCxnSpPr>
            <p:spPr>
              <a:xfrm flipV="1">
                <a:off x="6210300" y="42671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210300" y="42671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userDrawn="1"/>
          </p:nvGrpSpPr>
          <p:grpSpPr>
            <a:xfrm flipH="1" flipV="1">
              <a:off x="15621000" y="7581900"/>
              <a:ext cx="685800" cy="685800"/>
              <a:chOff x="6210300" y="4267199"/>
              <a:chExt cx="685800" cy="685800"/>
            </a:xfrm>
          </p:grpSpPr>
          <p:cxnSp>
            <p:nvCxnSpPr>
              <p:cNvPr id="16" name="Straight Connector 15"/>
              <p:cNvCxnSpPr/>
              <p:nvPr/>
            </p:nvCxnSpPr>
            <p:spPr>
              <a:xfrm flipV="1">
                <a:off x="6210300" y="4267199"/>
                <a:ext cx="0" cy="68580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210300" y="4267199"/>
                <a:ext cx="685800" cy="0"/>
              </a:xfrm>
              <a:prstGeom prst="line">
                <a:avLst/>
              </a:prstGeom>
              <a:ln w="38100" cap="sq">
                <a:solidFill>
                  <a:schemeClr val="accent1"/>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3" name="矩形 52"/>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13" name="组合 12"/>
          <p:cNvGrpSpPr/>
          <p:nvPr userDrawn="1"/>
        </p:nvGrpSpPr>
        <p:grpSpPr>
          <a:xfrm>
            <a:off x="16535400" y="0"/>
            <a:ext cx="1752600" cy="1724954"/>
            <a:chOff x="16535400" y="0"/>
            <a:chExt cx="1752600" cy="1724954"/>
          </a:xfrm>
        </p:grpSpPr>
        <p:sp>
          <p:nvSpPr>
            <p:cNvPr id="23"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12" name="组合 11"/>
            <p:cNvGrpSpPr/>
            <p:nvPr userDrawn="1"/>
          </p:nvGrpSpPr>
          <p:grpSpPr>
            <a:xfrm>
              <a:off x="16535400" y="0"/>
              <a:ext cx="1752600" cy="991919"/>
              <a:chOff x="16535400" y="0"/>
              <a:chExt cx="1752600" cy="991919"/>
            </a:xfrm>
          </p:grpSpPr>
          <p:sp>
            <p:nvSpPr>
              <p:cNvPr id="7"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9"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8"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4"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uthor Profile">
    <p:spTree>
      <p:nvGrpSpPr>
        <p:cNvPr id="1" name=""/>
        <p:cNvGrpSpPr/>
        <p:nvPr/>
      </p:nvGrpSpPr>
      <p:grpSpPr>
        <a:xfrm>
          <a:off x="0" y="0"/>
          <a:ext cx="0" cy="0"/>
          <a:chOff x="0" y="0"/>
          <a:chExt cx="0" cy="0"/>
        </a:xfrm>
      </p:grpSpPr>
      <p:sp>
        <p:nvSpPr>
          <p:cNvPr id="52" name="矩形 51"/>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46" name="Text Placeholder 3"/>
          <p:cNvSpPr>
            <a:spLocks noGrp="1"/>
          </p:cNvSpPr>
          <p:nvPr>
            <p:ph type="body" sz="quarter" idx="18" hasCustomPrompt="1"/>
          </p:nvPr>
        </p:nvSpPr>
        <p:spPr>
          <a:xfrm>
            <a:off x="3200400" y="7048500"/>
            <a:ext cx="4267200" cy="411770"/>
          </a:xfrm>
          <a:prstGeom prst="rect">
            <a:avLst/>
          </a:prstGeom>
        </p:spPr>
        <p:txBody>
          <a:bodyPr lIns="91439" tIns="45719" rIns="91439" bIns="45719"/>
          <a:lstStyle>
            <a:lvl1pPr marL="0" indent="0">
              <a:buSzPct val="50000"/>
              <a:buFont typeface="Arial" charset="0"/>
              <a:buNone/>
              <a:defRPr lang="en-US" sz="2000" kern="1200" baseline="0" noProof="0" dirty="0">
                <a:solidFill>
                  <a:schemeClr val="tx1"/>
                </a:solidFill>
                <a:latin typeface="+mn-ea"/>
                <a:ea typeface="+mn-ea"/>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err="1"/>
              <a:t>twitter.com</a:t>
            </a:r>
            <a:r>
              <a:rPr lang="en-US" noProof="0" dirty="0"/>
              <a:t>/username</a:t>
            </a:r>
          </a:p>
        </p:txBody>
      </p:sp>
      <p:sp>
        <p:nvSpPr>
          <p:cNvPr id="45" name="Text Placeholder 3"/>
          <p:cNvSpPr>
            <a:spLocks noGrp="1"/>
          </p:cNvSpPr>
          <p:nvPr>
            <p:ph type="body" sz="quarter" idx="17" hasCustomPrompt="1"/>
          </p:nvPr>
        </p:nvSpPr>
        <p:spPr>
          <a:xfrm>
            <a:off x="3200400" y="6362700"/>
            <a:ext cx="4267200" cy="411770"/>
          </a:xfrm>
          <a:prstGeom prst="rect">
            <a:avLst/>
          </a:prstGeom>
        </p:spPr>
        <p:txBody>
          <a:bodyPr lIns="91439" tIns="45719" rIns="91439" bIns="45719"/>
          <a:lstStyle>
            <a:lvl1pPr marL="0" indent="0">
              <a:buSzPct val="50000"/>
              <a:buFont typeface="Arial" charset="0"/>
              <a:buNone/>
              <a:defRPr lang="en-US" sz="2000" kern="1200" baseline="0" noProof="0" dirty="0">
                <a:solidFill>
                  <a:schemeClr val="tx1"/>
                </a:solidFill>
                <a:latin typeface="+mn-ea"/>
                <a:ea typeface="+mn-ea"/>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err="1"/>
              <a:t>linkedin.com</a:t>
            </a:r>
            <a:r>
              <a:rPr lang="en-US" noProof="0" dirty="0"/>
              <a:t>/in/username</a:t>
            </a:r>
          </a:p>
        </p:txBody>
      </p:sp>
      <p:sp>
        <p:nvSpPr>
          <p:cNvPr id="38" name="Text Placeholder 3"/>
          <p:cNvSpPr>
            <a:spLocks noGrp="1"/>
          </p:cNvSpPr>
          <p:nvPr>
            <p:ph type="body" sz="quarter" idx="16" hasCustomPrompt="1"/>
          </p:nvPr>
        </p:nvSpPr>
        <p:spPr>
          <a:xfrm>
            <a:off x="1143000" y="5524500"/>
            <a:ext cx="5760720" cy="568607"/>
          </a:xfrm>
          <a:prstGeom prst="rect">
            <a:avLst/>
          </a:prstGeom>
        </p:spPr>
        <p:txBody>
          <a:bodyPr lIns="91439" tIns="45719" rIns="91439" bIns="45719"/>
          <a:lstStyle>
            <a:lvl1pPr marL="0" indent="0" algn="ctr">
              <a:buSzPct val="50000"/>
              <a:buFontTx/>
              <a:buNone/>
              <a:defRPr sz="3600" baseline="0">
                <a:solidFill>
                  <a:schemeClr val="accent1"/>
                </a:solidFill>
                <a:latin typeface="Roboto Condensed Light" panose="02000000000000000000"/>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First Last Name</a:t>
            </a:r>
          </a:p>
        </p:txBody>
      </p:sp>
      <p:sp>
        <p:nvSpPr>
          <p:cNvPr id="36" name="Text Placeholder 3"/>
          <p:cNvSpPr>
            <a:spLocks noGrp="1"/>
          </p:cNvSpPr>
          <p:nvPr>
            <p:ph type="body" sz="quarter" idx="15" hasCustomPrompt="1"/>
          </p:nvPr>
        </p:nvSpPr>
        <p:spPr>
          <a:xfrm>
            <a:off x="8122920" y="6226237"/>
            <a:ext cx="8366760" cy="2727263"/>
          </a:xfrm>
          <a:prstGeom prst="rect">
            <a:avLst/>
          </a:prstGeom>
        </p:spPr>
        <p:txBody>
          <a:bodyPr lIns="91439" tIns="45719" rIns="91439" bIns="45719"/>
          <a:lstStyle>
            <a:lvl1pPr marL="342900" indent="-342900">
              <a:buClr>
                <a:schemeClr val="accent1"/>
              </a:buClr>
              <a:buSzPct val="50000"/>
              <a:buFont typeface="Arial" panose="020B0604020202020204" pitchFamily="34" charset="0"/>
              <a:buChar char="•"/>
              <a:defRPr lang="en-US" sz="2000" kern="1200" baseline="0" noProof="0" dirty="0">
                <a:solidFill>
                  <a:schemeClr val="tx1"/>
                </a:solidFill>
                <a:latin typeface="+mn-ea"/>
                <a:ea typeface="+mn-ea"/>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20XX </a:t>
            </a:r>
            <a:r>
              <a:rPr lang="mr-IN" noProof="0" dirty="0"/>
              <a:t>–</a:t>
            </a:r>
            <a:r>
              <a:rPr lang="en-US" noProof="0" dirty="0"/>
              <a:t> brief project description.  Please try to list 3 recent projects.</a:t>
            </a:r>
          </a:p>
        </p:txBody>
      </p:sp>
      <p:sp>
        <p:nvSpPr>
          <p:cNvPr id="34" name="Text Placeholder 3"/>
          <p:cNvSpPr>
            <a:spLocks noGrp="1"/>
          </p:cNvSpPr>
          <p:nvPr>
            <p:ph type="body" sz="quarter" idx="13" hasCustomPrompt="1"/>
          </p:nvPr>
        </p:nvSpPr>
        <p:spPr>
          <a:xfrm>
            <a:off x="12420600" y="3621024"/>
            <a:ext cx="4069080" cy="1751076"/>
          </a:xfrm>
          <a:prstGeom prst="rect">
            <a:avLst/>
          </a:prstGeom>
        </p:spPr>
        <p:txBody>
          <a:bodyPr lIns="91439" tIns="45719" rIns="91439" bIns="45719"/>
          <a:lstStyle>
            <a:lvl1pPr marL="342900" indent="-342900">
              <a:buClr>
                <a:schemeClr val="accent1"/>
              </a:buClr>
              <a:buSzPct val="50000"/>
              <a:buFont typeface="Arial" panose="020B0604020202020204" pitchFamily="34" charset="0"/>
              <a:buChar char="•"/>
              <a:defRPr lang="en-US" sz="2000" kern="1200" baseline="0" noProof="0" dirty="0">
                <a:solidFill>
                  <a:schemeClr val="tx1"/>
                </a:solidFill>
                <a:latin typeface="+mn-ea"/>
                <a:ea typeface="+mn-ea"/>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Skill 2</a:t>
            </a:r>
          </a:p>
        </p:txBody>
      </p:sp>
      <p:sp>
        <p:nvSpPr>
          <p:cNvPr id="33" name="Text Placeholder 3"/>
          <p:cNvSpPr>
            <a:spLocks noGrp="1"/>
          </p:cNvSpPr>
          <p:nvPr userDrawn="1">
            <p:ph type="body" sz="quarter" idx="12" hasCustomPrompt="1"/>
          </p:nvPr>
        </p:nvSpPr>
        <p:spPr>
          <a:xfrm>
            <a:off x="8122920" y="3621024"/>
            <a:ext cx="4069080" cy="1751076"/>
          </a:xfrm>
          <a:prstGeom prst="rect">
            <a:avLst/>
          </a:prstGeom>
        </p:spPr>
        <p:txBody>
          <a:bodyPr lIns="91439" tIns="45719" rIns="91439" bIns="45719"/>
          <a:lstStyle>
            <a:lvl1pPr marL="342900" indent="-342900">
              <a:buClr>
                <a:schemeClr val="accent1"/>
              </a:buClr>
              <a:buSzPct val="50000"/>
              <a:buFont typeface="Arial" panose="020B0604020202020204" pitchFamily="34" charset="0"/>
              <a:buChar char="•"/>
              <a:defRPr sz="2000" baseline="0">
                <a:solidFill>
                  <a:schemeClr val="tx1"/>
                </a:solidFill>
                <a:latin typeface="+mn-ea"/>
                <a:ea typeface="+mn-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Skill 1</a:t>
            </a: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baseline="0">
                <a:latin typeface="+mn-ea"/>
                <a:ea typeface="+mn-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1" name="Picture Placeholder 12"/>
          <p:cNvSpPr>
            <a:spLocks noGrp="1"/>
          </p:cNvSpPr>
          <p:nvPr>
            <p:ph type="pic" sz="quarter" idx="11"/>
          </p:nvPr>
        </p:nvSpPr>
        <p:spPr>
          <a:xfrm>
            <a:off x="2685288" y="2587752"/>
            <a:ext cx="2706624" cy="2706624"/>
          </a:xfrm>
          <a:prstGeom prst="ellipse">
            <a:avLst/>
          </a:prstGeom>
          <a:ln w="25400">
            <a:solidFill>
              <a:schemeClr val="accent2"/>
            </a:solidFill>
          </a:ln>
        </p:spPr>
        <p:txBody>
          <a:bodyPr/>
          <a:lstStyle>
            <a:lvl1pPr>
              <a:defRPr lang="uk-UA" sz="2000" kern="1200" baseline="0" dirty="0">
                <a:solidFill>
                  <a:schemeClr val="tx1"/>
                </a:solidFill>
                <a:latin typeface="+mn-ea"/>
                <a:ea typeface="+mn-ea"/>
                <a:cs typeface="+mn-cs"/>
              </a:defRPr>
            </a:lvl1pPr>
          </a:lstStyle>
          <a:p>
            <a:endParaRPr lang="uk-UA" dirty="0"/>
          </a:p>
        </p:txBody>
      </p:sp>
      <p:grpSp>
        <p:nvGrpSpPr>
          <p:cNvPr id="13" name="Group 12"/>
          <p:cNvGrpSpPr/>
          <p:nvPr/>
        </p:nvGrpSpPr>
        <p:grpSpPr>
          <a:xfrm>
            <a:off x="7848600" y="2884841"/>
            <a:ext cx="4343400" cy="646331"/>
            <a:chOff x="7467600" y="3017520"/>
            <a:chExt cx="3638372" cy="646331"/>
          </a:xfrm>
        </p:grpSpPr>
        <p:sp>
          <p:nvSpPr>
            <p:cNvPr id="26" name="TextBox 25"/>
            <p:cNvSpPr txBox="1"/>
            <p:nvPr/>
          </p:nvSpPr>
          <p:spPr>
            <a:xfrm>
              <a:off x="7587625" y="3017520"/>
              <a:ext cx="3518347" cy="646331"/>
            </a:xfrm>
            <a:prstGeom prst="rect">
              <a:avLst/>
            </a:prstGeom>
            <a:noFill/>
          </p:spPr>
          <p:txBody>
            <a:bodyPr wrap="square" rtlCol="0">
              <a:spAutoFit/>
            </a:bodyPr>
            <a:lstStyle/>
            <a:p>
              <a:r>
                <a:rPr lang="en-US" sz="3600" dirty="0">
                  <a:solidFill>
                    <a:schemeClr val="accent1"/>
                  </a:solidFill>
                  <a:latin typeface="Roboto Condensed Light" panose="02000000000000000000"/>
                </a:rPr>
                <a:t>Key Skills</a:t>
              </a:r>
              <a:endParaRPr lang="uk-UA" sz="3600" dirty="0">
                <a:solidFill>
                  <a:schemeClr val="accent1"/>
                </a:solidFill>
                <a:latin typeface="Roboto Condensed Light" panose="02000000000000000000"/>
              </a:endParaRPr>
            </a:p>
          </p:txBody>
        </p:sp>
        <p:cxnSp>
          <p:nvCxnSpPr>
            <p:cNvPr id="27" name="Straight Connector 26"/>
            <p:cNvCxnSpPr/>
            <p:nvPr/>
          </p:nvCxnSpPr>
          <p:spPr>
            <a:xfrm>
              <a:off x="7467600" y="3139585"/>
              <a:ext cx="0" cy="417731"/>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7848600" y="5487770"/>
            <a:ext cx="4343400" cy="646331"/>
            <a:chOff x="7467600" y="5557807"/>
            <a:chExt cx="3854856" cy="646331"/>
          </a:xfrm>
        </p:grpSpPr>
        <p:sp>
          <p:nvSpPr>
            <p:cNvPr id="31" name="TextBox 30"/>
            <p:cNvSpPr txBox="1"/>
            <p:nvPr/>
          </p:nvSpPr>
          <p:spPr>
            <a:xfrm>
              <a:off x="7587625" y="5557807"/>
              <a:ext cx="3734831" cy="646331"/>
            </a:xfrm>
            <a:prstGeom prst="rect">
              <a:avLst/>
            </a:prstGeom>
            <a:noFill/>
          </p:spPr>
          <p:txBody>
            <a:bodyPr wrap="square" rtlCol="0">
              <a:spAutoFit/>
            </a:bodyPr>
            <a:lstStyle/>
            <a:p>
              <a:r>
                <a:rPr lang="en-US" sz="3600" dirty="0">
                  <a:solidFill>
                    <a:schemeClr val="accent1"/>
                  </a:solidFill>
                  <a:latin typeface="Roboto Condensed Light" panose="02000000000000000000"/>
                </a:rPr>
                <a:t>Recent Projects</a:t>
              </a:r>
              <a:endParaRPr lang="uk-UA" sz="3600" dirty="0">
                <a:solidFill>
                  <a:schemeClr val="accent1"/>
                </a:solidFill>
                <a:latin typeface="Roboto Condensed Light" panose="02000000000000000000"/>
              </a:endParaRPr>
            </a:p>
          </p:txBody>
        </p:sp>
        <p:cxnSp>
          <p:nvCxnSpPr>
            <p:cNvPr id="32" name="Straight Connector 31"/>
            <p:cNvCxnSpPr/>
            <p:nvPr/>
          </p:nvCxnSpPr>
          <p:spPr>
            <a:xfrm>
              <a:off x="7467600" y="5672107"/>
              <a:ext cx="0" cy="417731"/>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sp>
        <p:nvSpPr>
          <p:cNvPr id="39" name="Freeform 263"/>
          <p:cNvSpPr>
            <a:spLocks noEditPoints="1"/>
          </p:cNvSpPr>
          <p:nvPr userDrawn="1"/>
        </p:nvSpPr>
        <p:spPr bwMode="auto">
          <a:xfrm>
            <a:off x="2595899" y="6950323"/>
            <a:ext cx="528301" cy="528301"/>
          </a:xfrm>
          <a:custGeom>
            <a:avLst/>
            <a:gdLst>
              <a:gd name="T0" fmla="*/ 130 w 176"/>
              <a:gd name="T1" fmla="*/ 57 h 176"/>
              <a:gd name="T2" fmla="*/ 119 w 176"/>
              <a:gd name="T3" fmla="*/ 61 h 176"/>
              <a:gd name="T4" fmla="*/ 107 w 176"/>
              <a:gd name="T5" fmla="*/ 56 h 176"/>
              <a:gd name="T6" fmla="*/ 91 w 176"/>
              <a:gd name="T7" fmla="*/ 72 h 176"/>
              <a:gd name="T8" fmla="*/ 91 w 176"/>
              <a:gd name="T9" fmla="*/ 76 h 176"/>
              <a:gd name="T10" fmla="*/ 58 w 176"/>
              <a:gd name="T11" fmla="*/ 59 h 176"/>
              <a:gd name="T12" fmla="*/ 55 w 176"/>
              <a:gd name="T13" fmla="*/ 67 h 176"/>
              <a:gd name="T14" fmla="*/ 63 w 176"/>
              <a:gd name="T15" fmla="*/ 81 h 176"/>
              <a:gd name="T16" fmla="*/ 55 w 176"/>
              <a:gd name="T17" fmla="*/ 79 h 176"/>
              <a:gd name="T18" fmla="*/ 55 w 176"/>
              <a:gd name="T19" fmla="*/ 79 h 176"/>
              <a:gd name="T20" fmla="*/ 68 w 176"/>
              <a:gd name="T21" fmla="*/ 95 h 176"/>
              <a:gd name="T22" fmla="*/ 64 w 176"/>
              <a:gd name="T23" fmla="*/ 95 h 176"/>
              <a:gd name="T24" fmla="*/ 61 w 176"/>
              <a:gd name="T25" fmla="*/ 95 h 176"/>
              <a:gd name="T26" fmla="*/ 76 w 176"/>
              <a:gd name="T27" fmla="*/ 106 h 176"/>
              <a:gd name="T28" fmla="*/ 56 w 176"/>
              <a:gd name="T29" fmla="*/ 113 h 176"/>
              <a:gd name="T30" fmla="*/ 52 w 176"/>
              <a:gd name="T31" fmla="*/ 113 h 176"/>
              <a:gd name="T32" fmla="*/ 77 w 176"/>
              <a:gd name="T33" fmla="*/ 120 h 176"/>
              <a:gd name="T34" fmla="*/ 124 w 176"/>
              <a:gd name="T35" fmla="*/ 74 h 176"/>
              <a:gd name="T36" fmla="*/ 124 w 176"/>
              <a:gd name="T37" fmla="*/ 72 h 176"/>
              <a:gd name="T38" fmla="*/ 132 w 176"/>
              <a:gd name="T39" fmla="*/ 64 h 176"/>
              <a:gd name="T40" fmla="*/ 123 w 176"/>
              <a:gd name="T41" fmla="*/ 66 h 176"/>
              <a:gd name="T42" fmla="*/ 130 w 176"/>
              <a:gd name="T43" fmla="*/ 57 h 176"/>
              <a:gd name="T44" fmla="*/ 88 w 176"/>
              <a:gd name="T45" fmla="*/ 0 h 176"/>
              <a:gd name="T46" fmla="*/ 0 w 176"/>
              <a:gd name="T47" fmla="*/ 88 h 176"/>
              <a:gd name="T48" fmla="*/ 88 w 176"/>
              <a:gd name="T49" fmla="*/ 176 h 176"/>
              <a:gd name="T50" fmla="*/ 176 w 176"/>
              <a:gd name="T51" fmla="*/ 88 h 176"/>
              <a:gd name="T52" fmla="*/ 88 w 176"/>
              <a:gd name="T53" fmla="*/ 0 h 176"/>
              <a:gd name="T54" fmla="*/ 88 w 176"/>
              <a:gd name="T55" fmla="*/ 168 h 176"/>
              <a:gd name="T56" fmla="*/ 8 w 176"/>
              <a:gd name="T57" fmla="*/ 88 h 176"/>
              <a:gd name="T58" fmla="*/ 88 w 176"/>
              <a:gd name="T59" fmla="*/ 8 h 176"/>
              <a:gd name="T60" fmla="*/ 168 w 176"/>
              <a:gd name="T61" fmla="*/ 88 h 176"/>
              <a:gd name="T62" fmla="*/ 88 w 176"/>
              <a:gd name="T63"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30" y="57"/>
                </a:moveTo>
                <a:cubicBezTo>
                  <a:pt x="127" y="59"/>
                  <a:pt x="123" y="60"/>
                  <a:pt x="119" y="61"/>
                </a:cubicBezTo>
                <a:cubicBezTo>
                  <a:pt x="116" y="58"/>
                  <a:pt x="112" y="56"/>
                  <a:pt x="107" y="56"/>
                </a:cubicBezTo>
                <a:cubicBezTo>
                  <a:pt x="98" y="56"/>
                  <a:pt x="91" y="63"/>
                  <a:pt x="91" y="72"/>
                </a:cubicBezTo>
                <a:cubicBezTo>
                  <a:pt x="91" y="73"/>
                  <a:pt x="91" y="75"/>
                  <a:pt x="91" y="76"/>
                </a:cubicBezTo>
                <a:cubicBezTo>
                  <a:pt x="78" y="75"/>
                  <a:pt x="66" y="69"/>
                  <a:pt x="58" y="59"/>
                </a:cubicBezTo>
                <a:cubicBezTo>
                  <a:pt x="56" y="61"/>
                  <a:pt x="55" y="64"/>
                  <a:pt x="55" y="67"/>
                </a:cubicBezTo>
                <a:cubicBezTo>
                  <a:pt x="55" y="73"/>
                  <a:pt x="58" y="78"/>
                  <a:pt x="63" y="81"/>
                </a:cubicBezTo>
                <a:cubicBezTo>
                  <a:pt x="60" y="80"/>
                  <a:pt x="57" y="80"/>
                  <a:pt x="55" y="79"/>
                </a:cubicBezTo>
                <a:cubicBezTo>
                  <a:pt x="55" y="79"/>
                  <a:pt x="55" y="79"/>
                  <a:pt x="55" y="79"/>
                </a:cubicBezTo>
                <a:cubicBezTo>
                  <a:pt x="55" y="87"/>
                  <a:pt x="61" y="93"/>
                  <a:pt x="68" y="95"/>
                </a:cubicBezTo>
                <a:cubicBezTo>
                  <a:pt x="67" y="95"/>
                  <a:pt x="66" y="95"/>
                  <a:pt x="64" y="95"/>
                </a:cubicBezTo>
                <a:cubicBezTo>
                  <a:pt x="63" y="95"/>
                  <a:pt x="62" y="95"/>
                  <a:pt x="61" y="95"/>
                </a:cubicBezTo>
                <a:cubicBezTo>
                  <a:pt x="63" y="101"/>
                  <a:pt x="69" y="106"/>
                  <a:pt x="76" y="106"/>
                </a:cubicBezTo>
                <a:cubicBezTo>
                  <a:pt x="71" y="110"/>
                  <a:pt x="64" y="113"/>
                  <a:pt x="56" y="113"/>
                </a:cubicBezTo>
                <a:cubicBezTo>
                  <a:pt x="55" y="113"/>
                  <a:pt x="53" y="113"/>
                  <a:pt x="52" y="113"/>
                </a:cubicBezTo>
                <a:cubicBezTo>
                  <a:pt x="59" y="117"/>
                  <a:pt x="68" y="120"/>
                  <a:pt x="77" y="120"/>
                </a:cubicBezTo>
                <a:cubicBezTo>
                  <a:pt x="107" y="120"/>
                  <a:pt x="124" y="95"/>
                  <a:pt x="124" y="74"/>
                </a:cubicBezTo>
                <a:cubicBezTo>
                  <a:pt x="124" y="73"/>
                  <a:pt x="124" y="73"/>
                  <a:pt x="124" y="72"/>
                </a:cubicBezTo>
                <a:cubicBezTo>
                  <a:pt x="127" y="70"/>
                  <a:pt x="130" y="67"/>
                  <a:pt x="132" y="64"/>
                </a:cubicBezTo>
                <a:cubicBezTo>
                  <a:pt x="129" y="65"/>
                  <a:pt x="126" y="66"/>
                  <a:pt x="123" y="66"/>
                </a:cubicBezTo>
                <a:cubicBezTo>
                  <a:pt x="126" y="64"/>
                  <a:pt x="129" y="61"/>
                  <a:pt x="130" y="57"/>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p>
        </p:txBody>
      </p:sp>
      <p:sp>
        <p:nvSpPr>
          <p:cNvPr id="40" name="Freeform 269"/>
          <p:cNvSpPr>
            <a:spLocks noEditPoints="1"/>
          </p:cNvSpPr>
          <p:nvPr userDrawn="1"/>
        </p:nvSpPr>
        <p:spPr bwMode="auto">
          <a:xfrm>
            <a:off x="2601639" y="6286500"/>
            <a:ext cx="516820" cy="528301"/>
          </a:xfrm>
          <a:custGeom>
            <a:avLst/>
            <a:gdLst>
              <a:gd name="T0" fmla="*/ 64 w 176"/>
              <a:gd name="T1" fmla="*/ 56 h 176"/>
              <a:gd name="T2" fmla="*/ 56 w 176"/>
              <a:gd name="T3" fmla="*/ 64 h 176"/>
              <a:gd name="T4" fmla="*/ 64 w 176"/>
              <a:gd name="T5" fmla="*/ 72 h 176"/>
              <a:gd name="T6" fmla="*/ 72 w 176"/>
              <a:gd name="T7" fmla="*/ 64 h 176"/>
              <a:gd name="T8" fmla="*/ 64 w 176"/>
              <a:gd name="T9" fmla="*/ 56 h 176"/>
              <a:gd name="T10" fmla="*/ 56 w 176"/>
              <a:gd name="T11" fmla="*/ 120 h 176"/>
              <a:gd name="T12" fmla="*/ 72 w 176"/>
              <a:gd name="T13" fmla="*/ 120 h 176"/>
              <a:gd name="T14" fmla="*/ 72 w 176"/>
              <a:gd name="T15" fmla="*/ 76 h 176"/>
              <a:gd name="T16" fmla="*/ 56 w 176"/>
              <a:gd name="T17" fmla="*/ 76 h 176"/>
              <a:gd name="T18" fmla="*/ 56 w 176"/>
              <a:gd name="T19" fmla="*/ 120 h 176"/>
              <a:gd name="T20" fmla="*/ 109 w 176"/>
              <a:gd name="T21" fmla="*/ 76 h 176"/>
              <a:gd name="T22" fmla="*/ 96 w 176"/>
              <a:gd name="T23" fmla="*/ 83 h 176"/>
              <a:gd name="T24" fmla="*/ 96 w 176"/>
              <a:gd name="T25" fmla="*/ 76 h 176"/>
              <a:gd name="T26" fmla="*/ 80 w 176"/>
              <a:gd name="T27" fmla="*/ 76 h 176"/>
              <a:gd name="T28" fmla="*/ 80 w 176"/>
              <a:gd name="T29" fmla="*/ 120 h 176"/>
              <a:gd name="T30" fmla="*/ 96 w 176"/>
              <a:gd name="T31" fmla="*/ 120 h 176"/>
              <a:gd name="T32" fmla="*/ 96 w 176"/>
              <a:gd name="T33" fmla="*/ 96 h 176"/>
              <a:gd name="T34" fmla="*/ 103 w 176"/>
              <a:gd name="T35" fmla="*/ 88 h 176"/>
              <a:gd name="T36" fmla="*/ 108 w 176"/>
              <a:gd name="T37" fmla="*/ 96 h 176"/>
              <a:gd name="T38" fmla="*/ 108 w 176"/>
              <a:gd name="T39" fmla="*/ 120 h 176"/>
              <a:gd name="T40" fmla="*/ 124 w 176"/>
              <a:gd name="T41" fmla="*/ 120 h 176"/>
              <a:gd name="T42" fmla="*/ 124 w 176"/>
              <a:gd name="T43" fmla="*/ 96 h 176"/>
              <a:gd name="T44" fmla="*/ 109 w 176"/>
              <a:gd name="T45" fmla="*/ 76 h 176"/>
              <a:gd name="T46" fmla="*/ 88 w 176"/>
              <a:gd name="T47" fmla="*/ 0 h 176"/>
              <a:gd name="T48" fmla="*/ 0 w 176"/>
              <a:gd name="T49" fmla="*/ 88 h 176"/>
              <a:gd name="T50" fmla="*/ 88 w 176"/>
              <a:gd name="T51" fmla="*/ 176 h 176"/>
              <a:gd name="T52" fmla="*/ 176 w 176"/>
              <a:gd name="T53" fmla="*/ 88 h 176"/>
              <a:gd name="T54" fmla="*/ 88 w 176"/>
              <a:gd name="T55" fmla="*/ 0 h 176"/>
              <a:gd name="T56" fmla="*/ 88 w 176"/>
              <a:gd name="T57" fmla="*/ 168 h 176"/>
              <a:gd name="T58" fmla="*/ 8 w 176"/>
              <a:gd name="T59" fmla="*/ 88 h 176"/>
              <a:gd name="T60" fmla="*/ 88 w 176"/>
              <a:gd name="T61" fmla="*/ 8 h 176"/>
              <a:gd name="T62" fmla="*/ 168 w 176"/>
              <a:gd name="T63" fmla="*/ 88 h 176"/>
              <a:gd name="T64" fmla="*/ 88 w 176"/>
              <a:gd name="T6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76">
                <a:moveTo>
                  <a:pt x="64" y="56"/>
                </a:moveTo>
                <a:cubicBezTo>
                  <a:pt x="60" y="56"/>
                  <a:pt x="56" y="60"/>
                  <a:pt x="56" y="64"/>
                </a:cubicBezTo>
                <a:cubicBezTo>
                  <a:pt x="56" y="68"/>
                  <a:pt x="60" y="72"/>
                  <a:pt x="64" y="72"/>
                </a:cubicBezTo>
                <a:cubicBezTo>
                  <a:pt x="68" y="72"/>
                  <a:pt x="72" y="68"/>
                  <a:pt x="72" y="64"/>
                </a:cubicBezTo>
                <a:cubicBezTo>
                  <a:pt x="72" y="60"/>
                  <a:pt x="68" y="56"/>
                  <a:pt x="64" y="56"/>
                </a:cubicBezTo>
                <a:moveTo>
                  <a:pt x="56" y="120"/>
                </a:moveTo>
                <a:cubicBezTo>
                  <a:pt x="72" y="120"/>
                  <a:pt x="72" y="120"/>
                  <a:pt x="72" y="120"/>
                </a:cubicBezTo>
                <a:cubicBezTo>
                  <a:pt x="72" y="76"/>
                  <a:pt x="72" y="76"/>
                  <a:pt x="72" y="76"/>
                </a:cubicBezTo>
                <a:cubicBezTo>
                  <a:pt x="56" y="76"/>
                  <a:pt x="56" y="76"/>
                  <a:pt x="56" y="76"/>
                </a:cubicBezTo>
                <a:lnTo>
                  <a:pt x="56" y="120"/>
                </a:lnTo>
                <a:close/>
                <a:moveTo>
                  <a:pt x="109" y="76"/>
                </a:moveTo>
                <a:cubicBezTo>
                  <a:pt x="98" y="76"/>
                  <a:pt x="96" y="83"/>
                  <a:pt x="96" y="83"/>
                </a:cubicBezTo>
                <a:cubicBezTo>
                  <a:pt x="96" y="76"/>
                  <a:pt x="96" y="76"/>
                  <a:pt x="96" y="76"/>
                </a:cubicBezTo>
                <a:cubicBezTo>
                  <a:pt x="80" y="76"/>
                  <a:pt x="80" y="76"/>
                  <a:pt x="80" y="76"/>
                </a:cubicBezTo>
                <a:cubicBezTo>
                  <a:pt x="80" y="120"/>
                  <a:pt x="80" y="120"/>
                  <a:pt x="80" y="120"/>
                </a:cubicBezTo>
                <a:cubicBezTo>
                  <a:pt x="96" y="120"/>
                  <a:pt x="96" y="120"/>
                  <a:pt x="96" y="120"/>
                </a:cubicBezTo>
                <a:cubicBezTo>
                  <a:pt x="96" y="96"/>
                  <a:pt x="96" y="96"/>
                  <a:pt x="96" y="96"/>
                </a:cubicBezTo>
                <a:cubicBezTo>
                  <a:pt x="96" y="96"/>
                  <a:pt x="96" y="88"/>
                  <a:pt x="103" y="88"/>
                </a:cubicBezTo>
                <a:cubicBezTo>
                  <a:pt x="107" y="88"/>
                  <a:pt x="108" y="92"/>
                  <a:pt x="108" y="96"/>
                </a:cubicBezTo>
                <a:cubicBezTo>
                  <a:pt x="108" y="120"/>
                  <a:pt x="108" y="120"/>
                  <a:pt x="108" y="120"/>
                </a:cubicBezTo>
                <a:cubicBezTo>
                  <a:pt x="124" y="120"/>
                  <a:pt x="124" y="120"/>
                  <a:pt x="124" y="120"/>
                </a:cubicBezTo>
                <a:cubicBezTo>
                  <a:pt x="124" y="96"/>
                  <a:pt x="124" y="96"/>
                  <a:pt x="124" y="96"/>
                </a:cubicBezTo>
                <a:cubicBezTo>
                  <a:pt x="124" y="83"/>
                  <a:pt x="119" y="76"/>
                  <a:pt x="109" y="7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p>
        </p:txBody>
      </p:sp>
      <p:grpSp>
        <p:nvGrpSpPr>
          <p:cNvPr id="30" name="组合 29"/>
          <p:cNvGrpSpPr/>
          <p:nvPr userDrawn="1"/>
        </p:nvGrpSpPr>
        <p:grpSpPr>
          <a:xfrm>
            <a:off x="16535400" y="0"/>
            <a:ext cx="1752600" cy="1724954"/>
            <a:chOff x="16535400" y="0"/>
            <a:chExt cx="1752600" cy="1724954"/>
          </a:xfrm>
        </p:grpSpPr>
        <p:sp>
          <p:nvSpPr>
            <p:cNvPr id="42"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43" name="组合 42"/>
            <p:cNvGrpSpPr/>
            <p:nvPr userDrawn="1"/>
          </p:nvGrpSpPr>
          <p:grpSpPr>
            <a:xfrm>
              <a:off x="16535400" y="0"/>
              <a:ext cx="1752600" cy="991919"/>
              <a:chOff x="16535400" y="0"/>
              <a:chExt cx="1752600" cy="991919"/>
            </a:xfrm>
          </p:grpSpPr>
          <p:sp>
            <p:nvSpPr>
              <p:cNvPr id="44"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48"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49"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50"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35" name="Group 34"/>
          <p:cNvGrpSpPr/>
          <p:nvPr userDrawn="1"/>
        </p:nvGrpSpPr>
        <p:grpSpPr>
          <a:xfrm>
            <a:off x="704850" y="9226497"/>
            <a:ext cx="3181137" cy="788202"/>
            <a:chOff x="704850" y="9186985"/>
            <a:chExt cx="2533222" cy="788202"/>
          </a:xfrm>
        </p:grpSpPr>
        <p:cxnSp>
          <p:nvCxnSpPr>
            <p:cNvPr id="37" name="Straight Connector 36"/>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51" name="Picture 5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53" name="TextBox 52"/>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
        <p:nvSpPr>
          <p:cNvPr id="54" name="Freeform 264"/>
          <p:cNvSpPr>
            <a:spLocks noEditPoints="1"/>
          </p:cNvSpPr>
          <p:nvPr userDrawn="1"/>
        </p:nvSpPr>
        <p:spPr bwMode="auto">
          <a:xfrm>
            <a:off x="2593848" y="7658100"/>
            <a:ext cx="530352" cy="53035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68 h 176"/>
              <a:gd name="T12" fmla="*/ 8 w 176"/>
              <a:gd name="T13" fmla="*/ 88 h 176"/>
              <a:gd name="T14" fmla="*/ 88 w 176"/>
              <a:gd name="T15" fmla="*/ 8 h 176"/>
              <a:gd name="T16" fmla="*/ 168 w 176"/>
              <a:gd name="T17" fmla="*/ 88 h 176"/>
              <a:gd name="T18" fmla="*/ 88 w 176"/>
              <a:gd name="T19" fmla="*/ 168 h 176"/>
              <a:gd name="T20" fmla="*/ 96 w 176"/>
              <a:gd name="T21" fmla="*/ 69 h 176"/>
              <a:gd name="T22" fmla="*/ 101 w 176"/>
              <a:gd name="T23" fmla="*/ 64 h 176"/>
              <a:gd name="T24" fmla="*/ 108 w 176"/>
              <a:gd name="T25" fmla="*/ 64 h 176"/>
              <a:gd name="T26" fmla="*/ 108 w 176"/>
              <a:gd name="T27" fmla="*/ 52 h 176"/>
              <a:gd name="T28" fmla="*/ 97 w 176"/>
              <a:gd name="T29" fmla="*/ 52 h 176"/>
              <a:gd name="T30" fmla="*/ 80 w 176"/>
              <a:gd name="T31" fmla="*/ 68 h 176"/>
              <a:gd name="T32" fmla="*/ 80 w 176"/>
              <a:gd name="T33" fmla="*/ 76 h 176"/>
              <a:gd name="T34" fmla="*/ 72 w 176"/>
              <a:gd name="T35" fmla="*/ 76 h 176"/>
              <a:gd name="T36" fmla="*/ 72 w 176"/>
              <a:gd name="T37" fmla="*/ 88 h 176"/>
              <a:gd name="T38" fmla="*/ 80 w 176"/>
              <a:gd name="T39" fmla="*/ 88 h 176"/>
              <a:gd name="T40" fmla="*/ 80 w 176"/>
              <a:gd name="T41" fmla="*/ 124 h 176"/>
              <a:gd name="T42" fmla="*/ 96 w 176"/>
              <a:gd name="T43" fmla="*/ 124 h 176"/>
              <a:gd name="T44" fmla="*/ 96 w 176"/>
              <a:gd name="T45" fmla="*/ 88 h 176"/>
              <a:gd name="T46" fmla="*/ 107 w 176"/>
              <a:gd name="T47" fmla="*/ 88 h 176"/>
              <a:gd name="T48" fmla="*/ 108 w 176"/>
              <a:gd name="T49" fmla="*/ 76 h 176"/>
              <a:gd name="T50" fmla="*/ 96 w 176"/>
              <a:gd name="T51" fmla="*/ 76 h 176"/>
              <a:gd name="T52" fmla="*/ 96 w 176"/>
              <a:gd name="T53" fmla="*/ 6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moveTo>
                  <a:pt x="96" y="69"/>
                </a:moveTo>
                <a:cubicBezTo>
                  <a:pt x="96" y="66"/>
                  <a:pt x="96" y="64"/>
                  <a:pt x="101" y="64"/>
                </a:cubicBezTo>
                <a:cubicBezTo>
                  <a:pt x="108" y="64"/>
                  <a:pt x="108" y="64"/>
                  <a:pt x="108" y="64"/>
                </a:cubicBezTo>
                <a:cubicBezTo>
                  <a:pt x="108" y="52"/>
                  <a:pt x="108" y="52"/>
                  <a:pt x="108" y="52"/>
                </a:cubicBezTo>
                <a:cubicBezTo>
                  <a:pt x="97" y="52"/>
                  <a:pt x="97" y="52"/>
                  <a:pt x="97" y="52"/>
                </a:cubicBezTo>
                <a:cubicBezTo>
                  <a:pt x="84" y="52"/>
                  <a:pt x="80" y="58"/>
                  <a:pt x="80" y="68"/>
                </a:cubicBezTo>
                <a:cubicBezTo>
                  <a:pt x="80" y="76"/>
                  <a:pt x="80" y="76"/>
                  <a:pt x="80" y="76"/>
                </a:cubicBezTo>
                <a:cubicBezTo>
                  <a:pt x="72" y="76"/>
                  <a:pt x="72" y="76"/>
                  <a:pt x="72" y="76"/>
                </a:cubicBezTo>
                <a:cubicBezTo>
                  <a:pt x="72" y="88"/>
                  <a:pt x="72" y="88"/>
                  <a:pt x="72" y="88"/>
                </a:cubicBezTo>
                <a:cubicBezTo>
                  <a:pt x="80" y="88"/>
                  <a:pt x="80" y="88"/>
                  <a:pt x="80" y="88"/>
                </a:cubicBezTo>
                <a:cubicBezTo>
                  <a:pt x="80" y="124"/>
                  <a:pt x="80" y="124"/>
                  <a:pt x="80" y="124"/>
                </a:cubicBezTo>
                <a:cubicBezTo>
                  <a:pt x="96" y="124"/>
                  <a:pt x="96" y="124"/>
                  <a:pt x="96" y="124"/>
                </a:cubicBezTo>
                <a:cubicBezTo>
                  <a:pt x="96" y="88"/>
                  <a:pt x="96" y="88"/>
                  <a:pt x="96" y="88"/>
                </a:cubicBezTo>
                <a:cubicBezTo>
                  <a:pt x="107" y="88"/>
                  <a:pt x="107" y="88"/>
                  <a:pt x="107" y="88"/>
                </a:cubicBezTo>
                <a:cubicBezTo>
                  <a:pt x="108" y="76"/>
                  <a:pt x="108" y="76"/>
                  <a:pt x="108" y="76"/>
                </a:cubicBezTo>
                <a:cubicBezTo>
                  <a:pt x="96" y="76"/>
                  <a:pt x="96" y="76"/>
                  <a:pt x="96" y="76"/>
                </a:cubicBezTo>
                <a:lnTo>
                  <a:pt x="96" y="6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uk-UA">
              <a:solidFill>
                <a:schemeClr val="bg1"/>
              </a:solidFill>
            </a:endParaRPr>
          </a:p>
        </p:txBody>
      </p:sp>
      <p:sp>
        <p:nvSpPr>
          <p:cNvPr id="55" name="Text Placeholder 3"/>
          <p:cNvSpPr>
            <a:spLocks noGrp="1"/>
          </p:cNvSpPr>
          <p:nvPr>
            <p:ph type="body" sz="quarter" idx="19" hasCustomPrompt="1"/>
          </p:nvPr>
        </p:nvSpPr>
        <p:spPr>
          <a:xfrm>
            <a:off x="3200400" y="7703748"/>
            <a:ext cx="4267200" cy="411770"/>
          </a:xfrm>
          <a:prstGeom prst="rect">
            <a:avLst/>
          </a:prstGeom>
        </p:spPr>
        <p:txBody>
          <a:bodyPr lIns="91439" tIns="45719" rIns="91439" bIns="45719"/>
          <a:lstStyle>
            <a:lvl1pPr marL="0" indent="0">
              <a:buSzPct val="50000"/>
              <a:buFont typeface="Arial" charset="0"/>
              <a:buNone/>
              <a:defRPr lang="en-US" sz="2000" kern="1200" baseline="0" noProof="0" dirty="0">
                <a:solidFill>
                  <a:schemeClr val="tx1"/>
                </a:solidFill>
                <a:latin typeface="+mn-ea"/>
                <a:ea typeface="+mn-ea"/>
                <a:cs typeface="+mn-cs"/>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smtClean="0"/>
              <a:t>facebook.com/</a:t>
            </a:r>
            <a:r>
              <a:rPr lang="en-US" noProof="0" dirty="0" err="1" smtClean="0"/>
              <a:t>yourname</a:t>
            </a:r>
            <a:endParaRPr lang="en-US" noProof="0" dirty="0"/>
          </a:p>
        </p:txBody>
      </p:sp>
    </p:spTree>
    <p:extLst>
      <p:ext uri="{BB962C8B-B14F-4D97-AF65-F5344CB8AC3E}">
        <p14:creationId xmlns:p14="http://schemas.microsoft.com/office/powerpoint/2010/main" val="1330292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mpany Profile">
    <p:spTree>
      <p:nvGrpSpPr>
        <p:cNvPr id="1" name=""/>
        <p:cNvGrpSpPr/>
        <p:nvPr/>
      </p:nvGrpSpPr>
      <p:grpSpPr>
        <a:xfrm>
          <a:off x="0" y="0"/>
          <a:ext cx="0" cy="0"/>
          <a:chOff x="0" y="0"/>
          <a:chExt cx="0" cy="0"/>
        </a:xfrm>
      </p:grpSpPr>
      <p:sp>
        <p:nvSpPr>
          <p:cNvPr id="38" name="矩形 37"/>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Oval 24"/>
          <p:cNvSpPr/>
          <p:nvPr userDrawn="1"/>
        </p:nvSpPr>
        <p:spPr>
          <a:xfrm>
            <a:off x="2362200" y="3145125"/>
            <a:ext cx="4343400" cy="4343400"/>
          </a:xfrm>
          <a:prstGeom prst="ellipse">
            <a:avLst/>
          </a:prstGeom>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uk-UA" sz="2800">
              <a:solidFill>
                <a:schemeClr val="tx1"/>
              </a:solidFill>
            </a:endParaRPr>
          </a:p>
        </p:txBody>
      </p:sp>
      <p:sp>
        <p:nvSpPr>
          <p:cNvPr id="36" name="Text Placeholder 3"/>
          <p:cNvSpPr>
            <a:spLocks noGrp="1"/>
          </p:cNvSpPr>
          <p:nvPr>
            <p:ph type="body" sz="quarter" idx="15" hasCustomPrompt="1"/>
          </p:nvPr>
        </p:nvSpPr>
        <p:spPr>
          <a:xfrm>
            <a:off x="8279998" y="3695701"/>
            <a:ext cx="8209682" cy="3792824"/>
          </a:xfrm>
          <a:prstGeom prst="rect">
            <a:avLst/>
          </a:prstGeom>
        </p:spPr>
        <p:txBody>
          <a:bodyPr lIns="91439" tIns="45719" rIns="91439" bIns="45719"/>
          <a:lstStyle>
            <a:lvl1pPr marL="0" indent="0">
              <a:buSzPct val="50000"/>
              <a:buFontTx/>
              <a:buNone/>
              <a:defRPr sz="2000" baseline="0">
                <a:solidFill>
                  <a:schemeClr val="tx1"/>
                </a:solidFill>
                <a:latin typeface="+mn-ea"/>
                <a:ea typeface="+mn-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Enter brief company description or boilerplate here.</a:t>
            </a: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grpSp>
        <p:nvGrpSpPr>
          <p:cNvPr id="13" name="Group 12"/>
          <p:cNvGrpSpPr/>
          <p:nvPr/>
        </p:nvGrpSpPr>
        <p:grpSpPr>
          <a:xfrm>
            <a:off x="7848600" y="2861764"/>
            <a:ext cx="3638371" cy="646331"/>
            <a:chOff x="7467600" y="2994443"/>
            <a:chExt cx="3638371" cy="646331"/>
          </a:xfrm>
        </p:grpSpPr>
        <p:sp>
          <p:nvSpPr>
            <p:cNvPr id="26" name="TextBox 25"/>
            <p:cNvSpPr txBox="1"/>
            <p:nvPr/>
          </p:nvSpPr>
          <p:spPr>
            <a:xfrm>
              <a:off x="7587624" y="2994443"/>
              <a:ext cx="3518347" cy="646331"/>
            </a:xfrm>
            <a:prstGeom prst="rect">
              <a:avLst/>
            </a:prstGeom>
            <a:noFill/>
          </p:spPr>
          <p:txBody>
            <a:bodyPr wrap="square" rtlCol="0">
              <a:spAutoFit/>
            </a:bodyPr>
            <a:lstStyle/>
            <a:p>
              <a:r>
                <a:rPr lang="en-US" sz="3600" dirty="0">
                  <a:solidFill>
                    <a:schemeClr val="accent1"/>
                  </a:solidFill>
                  <a:latin typeface="Roboto Condensed Light" panose="02000000000000000000"/>
                </a:rPr>
                <a:t>About</a:t>
              </a:r>
              <a:endParaRPr lang="uk-UA" sz="3600" dirty="0">
                <a:solidFill>
                  <a:schemeClr val="accent1"/>
                </a:solidFill>
                <a:latin typeface="+mj-lt"/>
              </a:endParaRPr>
            </a:p>
          </p:txBody>
        </p:sp>
        <p:cxnSp>
          <p:nvCxnSpPr>
            <p:cNvPr id="27" name="Straight Connector 26"/>
            <p:cNvCxnSpPr/>
            <p:nvPr/>
          </p:nvCxnSpPr>
          <p:spPr>
            <a:xfrm>
              <a:off x="7467600" y="3139585"/>
              <a:ext cx="0" cy="417731"/>
            </a:xfrm>
            <a:prstGeom prst="line">
              <a:avLst/>
            </a:prstGeom>
            <a:ln w="38100" cap="sq">
              <a:solidFill>
                <a:srgbClr val="FFC000"/>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userDrawn="1"/>
        </p:nvGrpSpPr>
        <p:grpSpPr>
          <a:xfrm>
            <a:off x="16535400" y="0"/>
            <a:ext cx="1752600" cy="1724954"/>
            <a:chOff x="16535400" y="0"/>
            <a:chExt cx="1752600" cy="1724954"/>
          </a:xfrm>
        </p:grpSpPr>
        <p:sp>
          <p:nvSpPr>
            <p:cNvPr id="29"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31" name="组合 30"/>
            <p:cNvGrpSpPr/>
            <p:nvPr userDrawn="1"/>
          </p:nvGrpSpPr>
          <p:grpSpPr>
            <a:xfrm>
              <a:off x="16535400" y="0"/>
              <a:ext cx="1752600" cy="991919"/>
              <a:chOff x="16535400" y="0"/>
              <a:chExt cx="1752600" cy="991919"/>
            </a:xfrm>
          </p:grpSpPr>
          <p:sp>
            <p:nvSpPr>
              <p:cNvPr id="35"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37"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39"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40"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48" name="Group 47"/>
          <p:cNvGrpSpPr/>
          <p:nvPr userDrawn="1"/>
        </p:nvGrpSpPr>
        <p:grpSpPr>
          <a:xfrm>
            <a:off x="704850" y="9226497"/>
            <a:ext cx="3181137" cy="788202"/>
            <a:chOff x="704850" y="9186985"/>
            <a:chExt cx="2533222" cy="788202"/>
          </a:xfrm>
        </p:grpSpPr>
        <p:cxnSp>
          <p:nvCxnSpPr>
            <p:cNvPr id="49" name="Straight Connector 48"/>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50" name="Picture 4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51" name="TextBox 50"/>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cSld name="Title and Bullets">
    <p:spTree>
      <p:nvGrpSpPr>
        <p:cNvPr id="1" name=""/>
        <p:cNvGrpSpPr/>
        <p:nvPr/>
      </p:nvGrpSpPr>
      <p:grpSpPr>
        <a:xfrm>
          <a:off x="0" y="0"/>
          <a:ext cx="0" cy="0"/>
          <a:chOff x="0" y="0"/>
          <a:chExt cx="0" cy="0"/>
        </a:xfrm>
      </p:grpSpPr>
      <p:sp>
        <p:nvSpPr>
          <p:cNvPr id="24" name="矩形 23"/>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3" name="Slide Number Placeholder 8"/>
          <p:cNvSpPr txBox="1">
            <a:spLocks/>
          </p:cNvSpPr>
          <p:nvPr userDrawn="1"/>
        </p:nvSpPr>
        <p:spPr>
          <a:xfrm>
            <a:off x="16916401" y="9066194"/>
            <a:ext cx="1733550" cy="954105"/>
          </a:xfrm>
          <a:prstGeom prst="rect">
            <a:avLst/>
          </a:prstGeom>
          <a:noFill/>
        </p:spPr>
        <p:txBody>
          <a:bodyPr wrap="square" lIns="91439" tIns="45719" rIns="91439" bIns="45719" rtlCol="0">
            <a:spAutoFit/>
          </a:bodyPr>
          <a:lstStyle>
            <a:defPPr>
              <a:defRPr lang="uk-UA"/>
            </a:defPPr>
            <a:lvl1pPr marL="0" algn="l" defTabSz="1371600" rtl="0" eaLnBrk="1" latinLnBrk="0" hangingPunct="1">
              <a:defRPr lang="uk-UA" sz="2800" b="1" kern="1200" smtClean="0">
                <a:solidFill>
                  <a:schemeClr val="accent2"/>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dirty="0">
                <a:solidFill>
                  <a:srgbClr val="68696E"/>
                </a:solidFill>
                <a:latin typeface="+mn-ea"/>
                <a:ea typeface="+mn-ea"/>
              </a:rPr>
              <a:t>page</a:t>
            </a:r>
          </a:p>
          <a:p>
            <a:fld id="{37D409AB-2201-4E18-8A34-C31753AD9B06}" type="slidenum">
              <a:rPr lang="en-US" smtClean="0">
                <a:solidFill>
                  <a:srgbClr val="68696E"/>
                </a:solidFill>
                <a:latin typeface="+mn-ea"/>
                <a:ea typeface="+mn-ea"/>
              </a:rPr>
              <a:pPr/>
              <a:t>‹#›</a:t>
            </a:fld>
            <a:endParaRPr lang="en-US" dirty="0">
              <a:solidFill>
                <a:srgbClr val="68696E"/>
              </a:solidFill>
              <a:latin typeface="+mn-ea"/>
              <a:ea typeface="+mn-ea"/>
            </a:endParaRPr>
          </a:p>
        </p:txBody>
      </p:sp>
      <p:sp>
        <p:nvSpPr>
          <p:cNvPr id="4" name="Text Placeholder 3"/>
          <p:cNvSpPr>
            <a:spLocks noGrp="1"/>
          </p:cNvSpPr>
          <p:nvPr>
            <p:ph type="body" sz="quarter" idx="10" hasCustomPrompt="1"/>
          </p:nvPr>
        </p:nvSpPr>
        <p:spPr>
          <a:xfrm>
            <a:off x="905149" y="2536033"/>
            <a:ext cx="15839802" cy="6341270"/>
          </a:xfrm>
          <a:prstGeom prst="rect">
            <a:avLst/>
          </a:prstGeom>
        </p:spPr>
        <p:txBody>
          <a:bodyPr lIns="91439" tIns="45719" rIns="91439" bIns="45719"/>
          <a:lstStyle>
            <a:lvl1pPr>
              <a:defRPr>
                <a:solidFill>
                  <a:schemeClr val="tx2">
                    <a:lumMod val="75000"/>
                  </a:schemeClr>
                </a:solidFill>
                <a:latin typeface="+mn-ea"/>
                <a:ea typeface="+mn-ea"/>
              </a:defRPr>
            </a:lvl1pPr>
            <a:lvl2pPr>
              <a:defRPr>
                <a:solidFill>
                  <a:schemeClr val="tx2">
                    <a:lumMod val="75000"/>
                  </a:schemeClr>
                </a:solidFill>
                <a:latin typeface="+mn-ea"/>
                <a:ea typeface="+mn-ea"/>
              </a:defRPr>
            </a:lvl2pPr>
            <a:lvl3pPr>
              <a:defRPr>
                <a:solidFill>
                  <a:schemeClr val="tx2">
                    <a:lumMod val="75000"/>
                  </a:schemeClr>
                </a:solidFill>
                <a:latin typeface="+mn-ea"/>
                <a:ea typeface="+mn-ea"/>
              </a:defRPr>
            </a:lvl3pPr>
            <a:lvl4pPr>
              <a:defRPr>
                <a:solidFill>
                  <a:schemeClr val="tx2">
                    <a:lumMod val="75000"/>
                  </a:schemeClr>
                </a:solidFill>
                <a:latin typeface="+mn-ea"/>
                <a:ea typeface="+mn-ea"/>
              </a:defRPr>
            </a:lvl4pPr>
            <a:lvl5pPr>
              <a:defRPr>
                <a:solidFill>
                  <a:schemeClr val="tx2">
                    <a:lumMod val="75000"/>
                  </a:schemeClr>
                </a:solidFill>
                <a:latin typeface="+mn-ea"/>
                <a:ea typeface="+mn-ea"/>
              </a:defRPr>
            </a:lvl5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p:nvCxnSpPr>
        <p:spPr>
          <a:xfrm>
            <a:off x="16744950" y="9186986"/>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itle 7"/>
          <p:cNvSpPr>
            <a:spLocks noGrp="1"/>
          </p:cNvSpPr>
          <p:nvPr>
            <p:ph type="title" hasCustomPrompt="1"/>
          </p:nvPr>
        </p:nvSpPr>
        <p:spPr>
          <a:xfrm>
            <a:off x="876300" y="571412"/>
            <a:ext cx="6362700" cy="1338826"/>
          </a:xfrm>
          <a:prstGeom prst="rect">
            <a:avLst/>
          </a:prstGeom>
          <a:noFill/>
        </p:spPr>
        <p:txBody>
          <a:bodyPr wrap="square" lIns="91439" tIns="45719" rIns="91439" bIns="45719"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grpSp>
        <p:nvGrpSpPr>
          <p:cNvPr id="15" name="组合 14"/>
          <p:cNvGrpSpPr/>
          <p:nvPr userDrawn="1"/>
        </p:nvGrpSpPr>
        <p:grpSpPr>
          <a:xfrm>
            <a:off x="16535400" y="0"/>
            <a:ext cx="1752600" cy="1724954"/>
            <a:chOff x="16535400" y="0"/>
            <a:chExt cx="1752600" cy="1724954"/>
          </a:xfrm>
        </p:grpSpPr>
        <p:sp>
          <p:nvSpPr>
            <p:cNvPr id="17"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0" name="组合 19"/>
            <p:cNvGrpSpPr/>
            <p:nvPr userDrawn="1"/>
          </p:nvGrpSpPr>
          <p:grpSpPr>
            <a:xfrm>
              <a:off x="16535400" y="0"/>
              <a:ext cx="1752600" cy="991919"/>
              <a:chOff x="16535400" y="0"/>
              <a:chExt cx="1752600" cy="991919"/>
            </a:xfrm>
          </p:grpSpPr>
          <p:sp>
            <p:nvSpPr>
              <p:cNvPr id="21"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2"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3"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19" name="Group 18"/>
          <p:cNvGrpSpPr/>
          <p:nvPr userDrawn="1"/>
        </p:nvGrpSpPr>
        <p:grpSpPr>
          <a:xfrm>
            <a:off x="704850" y="9226497"/>
            <a:ext cx="3181137" cy="788202"/>
            <a:chOff x="704850" y="9186985"/>
            <a:chExt cx="2533222" cy="788202"/>
          </a:xfrm>
        </p:grpSpPr>
        <p:cxnSp>
          <p:nvCxnSpPr>
            <p:cNvPr id="26" name="Straight Connector 25"/>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28" name="TextBox 27"/>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409782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2">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3">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4">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 lvl="5">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4" name="矩形 23"/>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13" name="Slide Number Placeholder 8"/>
          <p:cNvSpPr txBox="1">
            <a:spLocks/>
          </p:cNvSpPr>
          <p:nvPr userDrawn="1"/>
        </p:nvSpPr>
        <p:spPr>
          <a:xfrm>
            <a:off x="16916401" y="9066194"/>
            <a:ext cx="1733550" cy="954105"/>
          </a:xfrm>
          <a:prstGeom prst="rect">
            <a:avLst/>
          </a:prstGeom>
          <a:noFill/>
        </p:spPr>
        <p:txBody>
          <a:bodyPr wrap="square" lIns="91439" tIns="45719" rIns="91439" bIns="45719" rtlCol="0">
            <a:spAutoFit/>
          </a:bodyPr>
          <a:lstStyle>
            <a:defPPr>
              <a:defRPr lang="uk-UA"/>
            </a:defPPr>
            <a:lvl1pPr marL="0" algn="l" defTabSz="1371600" rtl="0" eaLnBrk="1" latinLnBrk="0" hangingPunct="1">
              <a:defRPr lang="uk-UA" sz="2800" b="1" kern="1200" smtClean="0">
                <a:solidFill>
                  <a:schemeClr val="accent2"/>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dirty="0">
                <a:solidFill>
                  <a:srgbClr val="68696E"/>
                </a:solidFill>
                <a:latin typeface="+mn-ea"/>
                <a:ea typeface="+mn-ea"/>
              </a:rPr>
              <a:t>page</a:t>
            </a:r>
          </a:p>
          <a:p>
            <a:fld id="{37D409AB-2201-4E18-8A34-C31753AD9B06}" type="slidenum">
              <a:rPr lang="en-US" smtClean="0">
                <a:solidFill>
                  <a:srgbClr val="68696E"/>
                </a:solidFill>
                <a:latin typeface="+mn-ea"/>
                <a:ea typeface="+mn-ea"/>
              </a:rPr>
              <a:pPr/>
              <a:t>‹#›</a:t>
            </a:fld>
            <a:endParaRPr lang="en-US" dirty="0">
              <a:solidFill>
                <a:srgbClr val="68696E"/>
              </a:solidFill>
              <a:latin typeface="+mn-ea"/>
              <a:ea typeface="+mn-ea"/>
            </a:endParaRPr>
          </a:p>
        </p:txBody>
      </p:sp>
      <p:sp>
        <p:nvSpPr>
          <p:cNvPr id="4" name="Text Placeholder 3"/>
          <p:cNvSpPr>
            <a:spLocks noGrp="1"/>
          </p:cNvSpPr>
          <p:nvPr>
            <p:ph type="body" sz="quarter" idx="10" hasCustomPrompt="1"/>
          </p:nvPr>
        </p:nvSpPr>
        <p:spPr>
          <a:xfrm>
            <a:off x="905149" y="2536033"/>
            <a:ext cx="15839802" cy="6341270"/>
          </a:xfrm>
          <a:prstGeom prst="rect">
            <a:avLst/>
          </a:prstGeom>
        </p:spPr>
        <p:txBody>
          <a:bodyPr lIns="91439" tIns="45719" rIns="91439" bIns="45719"/>
          <a:lstStyle>
            <a:lvl1pPr marL="0" indent="0">
              <a:buNone/>
              <a:defRPr>
                <a:solidFill>
                  <a:schemeClr val="tx2">
                    <a:lumMod val="75000"/>
                  </a:schemeClr>
                </a:solidFill>
                <a:latin typeface="+mn-ea"/>
                <a:ea typeface="+mn-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 text</a:t>
            </a:r>
          </a:p>
        </p:txBody>
      </p:sp>
      <p:cxnSp>
        <p:nvCxnSpPr>
          <p:cNvPr id="7" name="Straight Connector 6"/>
          <p:cNvCxnSpPr/>
          <p:nvPr/>
        </p:nvCxnSpPr>
        <p:spPr>
          <a:xfrm>
            <a:off x="16744950" y="9186986"/>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1" name="Title 7"/>
          <p:cNvSpPr>
            <a:spLocks noGrp="1"/>
          </p:cNvSpPr>
          <p:nvPr>
            <p:ph type="title" hasCustomPrompt="1"/>
          </p:nvPr>
        </p:nvSpPr>
        <p:spPr>
          <a:xfrm>
            <a:off x="876300" y="571412"/>
            <a:ext cx="6362700" cy="1338826"/>
          </a:xfrm>
          <a:prstGeom prst="rect">
            <a:avLst/>
          </a:prstGeom>
          <a:noFill/>
        </p:spPr>
        <p:txBody>
          <a:bodyPr wrap="square" lIns="91439" tIns="45719" rIns="91439" bIns="45719"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grpSp>
        <p:nvGrpSpPr>
          <p:cNvPr id="15" name="组合 14"/>
          <p:cNvGrpSpPr/>
          <p:nvPr userDrawn="1"/>
        </p:nvGrpSpPr>
        <p:grpSpPr>
          <a:xfrm>
            <a:off x="16535400" y="0"/>
            <a:ext cx="1752600" cy="1724954"/>
            <a:chOff x="16535400" y="0"/>
            <a:chExt cx="1752600" cy="1724954"/>
          </a:xfrm>
        </p:grpSpPr>
        <p:sp>
          <p:nvSpPr>
            <p:cNvPr id="17"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0" name="组合 19"/>
            <p:cNvGrpSpPr/>
            <p:nvPr userDrawn="1"/>
          </p:nvGrpSpPr>
          <p:grpSpPr>
            <a:xfrm>
              <a:off x="16535400" y="0"/>
              <a:ext cx="1752600" cy="991919"/>
              <a:chOff x="16535400" y="0"/>
              <a:chExt cx="1752600" cy="991919"/>
            </a:xfrm>
          </p:grpSpPr>
          <p:sp>
            <p:nvSpPr>
              <p:cNvPr id="21"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2"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3"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19" name="Group 18"/>
          <p:cNvGrpSpPr/>
          <p:nvPr userDrawn="1"/>
        </p:nvGrpSpPr>
        <p:grpSpPr>
          <a:xfrm>
            <a:off x="704850" y="9226497"/>
            <a:ext cx="3181137" cy="788202"/>
            <a:chOff x="704850" y="9186985"/>
            <a:chExt cx="2533222" cy="788202"/>
          </a:xfrm>
        </p:grpSpPr>
        <p:cxnSp>
          <p:nvCxnSpPr>
            <p:cNvPr id="26" name="Straight Connector 25"/>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28" name="TextBox 27"/>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22" name="矩形 21"/>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grpSp>
        <p:nvGrpSpPr>
          <p:cNvPr id="14" name="组合 13"/>
          <p:cNvGrpSpPr/>
          <p:nvPr userDrawn="1"/>
        </p:nvGrpSpPr>
        <p:grpSpPr>
          <a:xfrm>
            <a:off x="16535400" y="0"/>
            <a:ext cx="1752600" cy="1724954"/>
            <a:chOff x="16535400" y="0"/>
            <a:chExt cx="1752600" cy="1724954"/>
          </a:xfrm>
        </p:grpSpPr>
        <p:sp>
          <p:nvSpPr>
            <p:cNvPr id="15"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17" name="组合 16"/>
            <p:cNvGrpSpPr/>
            <p:nvPr userDrawn="1"/>
          </p:nvGrpSpPr>
          <p:grpSpPr>
            <a:xfrm>
              <a:off x="16535400" y="0"/>
              <a:ext cx="1752600" cy="991919"/>
              <a:chOff x="16535400" y="0"/>
              <a:chExt cx="1752600" cy="991919"/>
            </a:xfrm>
          </p:grpSpPr>
          <p:sp>
            <p:nvSpPr>
              <p:cNvPr id="19"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0"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1"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3"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18" name="Group 17"/>
          <p:cNvGrpSpPr/>
          <p:nvPr userDrawn="1"/>
        </p:nvGrpSpPr>
        <p:grpSpPr>
          <a:xfrm>
            <a:off x="704850" y="9226497"/>
            <a:ext cx="3181137" cy="788202"/>
            <a:chOff x="704850" y="9186985"/>
            <a:chExt cx="2533222" cy="788202"/>
          </a:xfrm>
        </p:grpSpPr>
        <p:cxnSp>
          <p:nvCxnSpPr>
            <p:cNvPr id="24" name="Straight Connector 23"/>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26" name="TextBox 25"/>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1696298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Divider">
    <p:spTree>
      <p:nvGrpSpPr>
        <p:cNvPr id="1" name=""/>
        <p:cNvGrpSpPr/>
        <p:nvPr/>
      </p:nvGrpSpPr>
      <p:grpSpPr>
        <a:xfrm>
          <a:off x="0" y="0"/>
          <a:ext cx="0" cy="0"/>
          <a:chOff x="0" y="0"/>
          <a:chExt cx="0" cy="0"/>
        </a:xfrm>
      </p:grpSpPr>
      <p:sp>
        <p:nvSpPr>
          <p:cNvPr id="10" name="Text Placeholder 3"/>
          <p:cNvSpPr>
            <a:spLocks noGrp="1"/>
          </p:cNvSpPr>
          <p:nvPr>
            <p:ph type="body" sz="quarter" idx="10" hasCustomPrompt="1"/>
          </p:nvPr>
        </p:nvSpPr>
        <p:spPr>
          <a:xfrm>
            <a:off x="6156325" y="4610100"/>
            <a:ext cx="5975350" cy="1087398"/>
          </a:xfrm>
          <a:prstGeom prst="rect">
            <a:avLst/>
          </a:prstGeom>
        </p:spPr>
        <p:txBody>
          <a:bodyPr lIns="91439" tIns="45719" rIns="91439" bIns="45719" anchor="ctr"/>
          <a:lstStyle>
            <a:lvl1pPr marL="0" indent="0" algn="ctr">
              <a:buNone/>
              <a:defRPr sz="6000" b="1">
                <a:solidFill>
                  <a:schemeClr val="accent1"/>
                </a:solidFill>
                <a:latin typeface="+mj-ea"/>
                <a:ea typeface="+mj-ea"/>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grpSp>
        <p:nvGrpSpPr>
          <p:cNvPr id="11" name="Group 10"/>
          <p:cNvGrpSpPr/>
          <p:nvPr userDrawn="1"/>
        </p:nvGrpSpPr>
        <p:grpSpPr>
          <a:xfrm>
            <a:off x="6156325" y="4457700"/>
            <a:ext cx="685800" cy="685800"/>
            <a:chOff x="6324600" y="4114799"/>
            <a:chExt cx="685800" cy="685800"/>
          </a:xfrm>
        </p:grpSpPr>
        <p:cxnSp>
          <p:nvCxnSpPr>
            <p:cNvPr id="12" name="Straight Connector 11"/>
            <p:cNvCxnSpPr/>
            <p:nvPr/>
          </p:nvCxnSpPr>
          <p:spPr>
            <a:xfrm flipV="1">
              <a:off x="6324600" y="4114799"/>
              <a:ext cx="0" cy="685800"/>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324600" y="4114799"/>
              <a:ext cx="685800" cy="0"/>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rot="10800000">
            <a:off x="11445875" y="5143500"/>
            <a:ext cx="685800" cy="685800"/>
            <a:chOff x="6324600" y="4114799"/>
            <a:chExt cx="685800" cy="685800"/>
          </a:xfrm>
        </p:grpSpPr>
        <p:cxnSp>
          <p:nvCxnSpPr>
            <p:cNvPr id="15" name="Straight Connector 14"/>
            <p:cNvCxnSpPr/>
            <p:nvPr/>
          </p:nvCxnSpPr>
          <p:spPr>
            <a:xfrm flipV="1">
              <a:off x="6324600" y="4114799"/>
              <a:ext cx="0" cy="685800"/>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324600" y="4114799"/>
              <a:ext cx="685800" cy="0"/>
            </a:xfrm>
            <a:prstGeom prst="line">
              <a:avLst/>
            </a:prstGeom>
            <a:ln w="38100" cap="sq">
              <a:solidFill>
                <a:schemeClr val="accent2"/>
              </a:solidFill>
              <a:bevel/>
              <a:headEnd type="none"/>
              <a:tailEnd type="none"/>
            </a:ln>
          </p:spPr>
          <p:style>
            <a:lnRef idx="1">
              <a:schemeClr val="accent1"/>
            </a:lnRef>
            <a:fillRef idx="0">
              <a:schemeClr val="accent1"/>
            </a:fillRef>
            <a:effectRef idx="0">
              <a:schemeClr val="accent1"/>
            </a:effectRef>
            <a:fontRef idx="minor">
              <a:schemeClr val="tx1"/>
            </a:fontRef>
          </p:style>
        </p:cxnSp>
      </p:grpSp>
      <p:sp>
        <p:nvSpPr>
          <p:cNvPr id="23" name="矩形 22"/>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17" name="组合 16"/>
          <p:cNvGrpSpPr/>
          <p:nvPr userDrawn="1"/>
        </p:nvGrpSpPr>
        <p:grpSpPr>
          <a:xfrm>
            <a:off x="16535400" y="0"/>
            <a:ext cx="1752600" cy="1724954"/>
            <a:chOff x="16535400" y="0"/>
            <a:chExt cx="1752600" cy="1724954"/>
          </a:xfrm>
        </p:grpSpPr>
        <p:sp>
          <p:nvSpPr>
            <p:cNvPr id="19"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0" name="组合 19"/>
            <p:cNvGrpSpPr/>
            <p:nvPr userDrawn="1"/>
          </p:nvGrpSpPr>
          <p:grpSpPr>
            <a:xfrm>
              <a:off x="16535400" y="0"/>
              <a:ext cx="1752600" cy="991919"/>
              <a:chOff x="16535400" y="0"/>
              <a:chExt cx="1752600" cy="991919"/>
            </a:xfrm>
          </p:grpSpPr>
          <p:sp>
            <p:nvSpPr>
              <p:cNvPr id="21"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2"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4"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spTree>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icture and Bullets">
    <p:spTree>
      <p:nvGrpSpPr>
        <p:cNvPr id="1" name=""/>
        <p:cNvGrpSpPr/>
        <p:nvPr/>
      </p:nvGrpSpPr>
      <p:grpSpPr>
        <a:xfrm>
          <a:off x="0" y="0"/>
          <a:ext cx="0" cy="0"/>
          <a:chOff x="0" y="0"/>
          <a:chExt cx="0" cy="0"/>
        </a:xfrm>
      </p:grpSpPr>
      <p:sp>
        <p:nvSpPr>
          <p:cNvPr id="26" name="矩形 25"/>
          <p:cNvSpPr/>
          <p:nvPr userDrawn="1"/>
        </p:nvSpPr>
        <p:spPr>
          <a:xfrm flipV="1">
            <a:off x="3681" y="10241280"/>
            <a:ext cx="18284319" cy="45719"/>
          </a:xfrm>
          <a:prstGeom prst="rect">
            <a:avLst/>
          </a:prstGeom>
          <a:gradFill>
            <a:gsLst>
              <a:gs pos="0">
                <a:schemeClr val="bg1"/>
              </a:gs>
              <a:gs pos="100000">
                <a:schemeClr val="accent1"/>
              </a:gs>
            </a:gsLst>
            <a:lin ang="0" scaled="0"/>
          </a:gra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cxnSp>
        <p:nvCxnSpPr>
          <p:cNvPr id="2" name="Straight Connector 1"/>
          <p:cNvCxnSpPr/>
          <p:nvPr userDrawn="1"/>
        </p:nvCxnSpPr>
        <p:spPr>
          <a:xfrm>
            <a:off x="704850" y="685800"/>
            <a:ext cx="0" cy="102870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167449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8" name="Title 7"/>
          <p:cNvSpPr>
            <a:spLocks noGrp="1"/>
          </p:cNvSpPr>
          <p:nvPr>
            <p:ph type="title" hasCustomPrompt="1"/>
          </p:nvPr>
        </p:nvSpPr>
        <p:spPr>
          <a:xfrm>
            <a:off x="876300" y="571411"/>
            <a:ext cx="6362700" cy="1338828"/>
          </a:xfrm>
          <a:prstGeom prst="rect">
            <a:avLst/>
          </a:prstGeom>
          <a:noFill/>
        </p:spPr>
        <p:txBody>
          <a:bodyPr wrap="square" rtlCol="0">
            <a:spAutoFit/>
          </a:bodyPr>
          <a:lstStyle>
            <a:lvl1pPr>
              <a:defRPr lang="uk-UA" sz="4500" b="1">
                <a:latin typeface="+mj-ea"/>
                <a:ea typeface="+mj-ea"/>
                <a:cs typeface="+mn-cs"/>
              </a:defRPr>
            </a:lvl1pPr>
          </a:lstStyle>
          <a:p>
            <a:pPr marL="0" lvl="0"/>
            <a:r>
              <a:rPr lang="en-US" dirty="0"/>
              <a:t>Click To Edit</a:t>
            </a:r>
            <a:br>
              <a:rPr lang="en-US" dirty="0"/>
            </a:br>
            <a:r>
              <a:rPr lang="en-US" dirty="0"/>
              <a:t>Title (2 Lines)</a:t>
            </a:r>
            <a:endParaRPr lang="uk-UA" dirty="0"/>
          </a:p>
        </p:txBody>
      </p:sp>
      <p:sp>
        <p:nvSpPr>
          <p:cNvPr id="9" name="Slide Number Placeholder 8"/>
          <p:cNvSpPr>
            <a:spLocks noGrp="1"/>
          </p:cNvSpPr>
          <p:nvPr>
            <p:ph type="sldNum" sz="quarter" idx="10"/>
          </p:nvPr>
        </p:nvSpPr>
        <p:spPr>
          <a:xfrm>
            <a:off x="16916400" y="9072685"/>
            <a:ext cx="1733550" cy="954107"/>
          </a:xfrm>
          <a:prstGeom prst="rect">
            <a:avLst/>
          </a:prstGeom>
          <a:noFill/>
        </p:spPr>
        <p:txBody>
          <a:bodyPr wrap="square" rtlCol="0">
            <a:spAutoFit/>
          </a:bodyPr>
          <a:lstStyle>
            <a:lvl1pPr>
              <a:defRPr lang="uk-UA" sz="2800" b="1" smtClean="0">
                <a:solidFill>
                  <a:srgbClr val="68696E"/>
                </a:solidFill>
                <a:latin typeface="+mn-ea"/>
                <a:ea typeface="+mn-ea"/>
              </a:defRPr>
            </a:lvl1pPr>
          </a:lstStyle>
          <a:p>
            <a:r>
              <a:rPr lang="en-US" dirty="0" smtClean="0"/>
              <a:t>page</a:t>
            </a:r>
          </a:p>
          <a:p>
            <a:fld id="{37D409AB-2201-4E18-8A34-C31753AD9B06}" type="slidenum">
              <a:rPr smtClean="0"/>
              <a:pPr/>
              <a:t>‹#›</a:t>
            </a:fld>
            <a:endParaRPr dirty="0"/>
          </a:p>
        </p:txBody>
      </p:sp>
      <p:sp>
        <p:nvSpPr>
          <p:cNvPr id="11" name="Text Placeholder 3"/>
          <p:cNvSpPr>
            <a:spLocks noGrp="1"/>
          </p:cNvSpPr>
          <p:nvPr>
            <p:ph type="body" sz="quarter" idx="12" hasCustomPrompt="1"/>
          </p:nvPr>
        </p:nvSpPr>
        <p:spPr>
          <a:xfrm>
            <a:off x="9296401" y="2536033"/>
            <a:ext cx="7448550" cy="5503067"/>
          </a:xfrm>
          <a:prstGeom prst="rect">
            <a:avLst/>
          </a:prstGeom>
        </p:spPr>
        <p:txBody>
          <a:bodyPr lIns="91439" tIns="45719" rIns="91439" bIns="45719"/>
          <a:lstStyle>
            <a:lvl1pPr>
              <a:defRPr>
                <a:solidFill>
                  <a:schemeClr val="tx2">
                    <a:lumMod val="75000"/>
                  </a:schemeClr>
                </a:solidFill>
                <a:latin typeface="+mn-ea"/>
                <a:ea typeface="+mn-ea"/>
              </a:defRPr>
            </a:lvl1pPr>
            <a:lvl2pPr>
              <a:defRPr>
                <a:solidFill>
                  <a:schemeClr val="tx2">
                    <a:lumMod val="75000"/>
                  </a:schemeClr>
                </a:solidFill>
                <a:latin typeface="+mn-ea"/>
                <a:ea typeface="+mn-ea"/>
              </a:defRPr>
            </a:lvl2pPr>
            <a:lvl3pPr>
              <a:defRPr>
                <a:solidFill>
                  <a:schemeClr val="tx2">
                    <a:lumMod val="75000"/>
                  </a:schemeClr>
                </a:solidFill>
                <a:latin typeface="+mn-ea"/>
                <a:ea typeface="+mn-ea"/>
              </a:defRPr>
            </a:lvl3pPr>
            <a:lvl4pPr>
              <a:defRPr>
                <a:solidFill>
                  <a:schemeClr val="tx2">
                    <a:lumMod val="75000"/>
                  </a:schemeClr>
                </a:solidFill>
                <a:latin typeface="+mn-ea"/>
                <a:ea typeface="+mn-ea"/>
              </a:defRPr>
            </a:lvl4pPr>
            <a:lvl5pPr>
              <a:defRPr>
                <a:solidFill>
                  <a:schemeClr val="tx2">
                    <a:lumMod val="75000"/>
                  </a:schemeClr>
                </a:solidFill>
                <a:latin typeface="+mn-ea"/>
                <a:ea typeface="+mn-ea"/>
              </a:defRPr>
            </a:lvl5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Picture Placeholder 2"/>
          <p:cNvSpPr>
            <a:spLocks noGrp="1"/>
          </p:cNvSpPr>
          <p:nvPr>
            <p:ph type="pic" sz="quarter" idx="13"/>
          </p:nvPr>
        </p:nvSpPr>
        <p:spPr>
          <a:xfrm>
            <a:off x="1066800" y="2552700"/>
            <a:ext cx="7315200" cy="5486400"/>
          </a:xfrm>
          <a:prstGeom prst="rect">
            <a:avLst/>
          </a:prstGeom>
          <a:effectLst>
            <a:outerShdw blurRad="127000" dist="38100" dir="5400000" algn="t" rotWithShape="0">
              <a:prstClr val="black">
                <a:alpha val="67000"/>
              </a:prstClr>
            </a:outerShdw>
          </a:effectLst>
        </p:spPr>
        <p:txBody>
          <a:bodyPr/>
          <a:lstStyle>
            <a:lvl1pPr>
              <a:defRPr sz="2000">
                <a:latin typeface="+mn-ea"/>
                <a:ea typeface="+mn-ea"/>
              </a:defRPr>
            </a:lvl1pPr>
          </a:lstStyle>
          <a:p>
            <a:endParaRPr lang="uk-UA" dirty="0"/>
          </a:p>
        </p:txBody>
      </p:sp>
      <p:sp>
        <p:nvSpPr>
          <p:cNvPr id="15" name="Text Placeholder 3"/>
          <p:cNvSpPr>
            <a:spLocks noGrp="1"/>
          </p:cNvSpPr>
          <p:nvPr>
            <p:ph type="body" sz="quarter" idx="15" hasCustomPrompt="1"/>
          </p:nvPr>
        </p:nvSpPr>
        <p:spPr>
          <a:xfrm>
            <a:off x="1066800" y="8039100"/>
            <a:ext cx="7315200" cy="585216"/>
          </a:xfrm>
          <a:prstGeom prst="rect">
            <a:avLst/>
          </a:prstGeom>
        </p:spPr>
        <p:txBody>
          <a:bodyPr lIns="91439" tIns="45719" rIns="91439" bIns="45719" anchor="ctr"/>
          <a:lstStyle>
            <a:lvl1pPr marL="0" indent="0" algn="ctr">
              <a:buNone/>
              <a:defRPr sz="3200" b="0">
                <a:solidFill>
                  <a:schemeClr val="accent1"/>
                </a:solidFill>
                <a:latin typeface="Roboto Condensed Light" panose="02000000000000000000"/>
              </a:defRPr>
            </a:lvl1pPr>
            <a:lvl2pPr marL="685800" indent="0">
              <a:buNone/>
              <a:defRPr>
                <a:solidFill>
                  <a:schemeClr val="tx2">
                    <a:lumMod val="75000"/>
                  </a:schemeClr>
                </a:solidFill>
              </a:defRPr>
            </a:lvl2pPr>
            <a:lvl3pPr marL="1371600" indent="0">
              <a:buNone/>
              <a:defRPr>
                <a:solidFill>
                  <a:schemeClr val="tx2">
                    <a:lumMod val="75000"/>
                  </a:schemeClr>
                </a:solidFill>
              </a:defRPr>
            </a:lvl3pPr>
            <a:lvl4pPr marL="2057400" indent="0">
              <a:buNone/>
              <a:defRPr>
                <a:solidFill>
                  <a:schemeClr val="tx2">
                    <a:lumMod val="75000"/>
                  </a:schemeClr>
                </a:solidFill>
              </a:defRPr>
            </a:lvl4pPr>
            <a:lvl5pPr marL="2743200" indent="0">
              <a:buNone/>
              <a:defRPr>
                <a:solidFill>
                  <a:schemeClr val="tx2">
                    <a:lumMod val="75000"/>
                  </a:schemeClr>
                </a:solidFill>
              </a:defRPr>
            </a:lvl5pPr>
          </a:lstStyle>
          <a:p>
            <a:pPr lvl="0"/>
            <a:r>
              <a:rPr lang="en-US" noProof="0" dirty="0"/>
              <a:t>Click To Edit</a:t>
            </a:r>
          </a:p>
        </p:txBody>
      </p:sp>
      <p:grpSp>
        <p:nvGrpSpPr>
          <p:cNvPr id="17" name="组合 16"/>
          <p:cNvGrpSpPr/>
          <p:nvPr userDrawn="1"/>
        </p:nvGrpSpPr>
        <p:grpSpPr>
          <a:xfrm>
            <a:off x="16535400" y="0"/>
            <a:ext cx="1752600" cy="1724954"/>
            <a:chOff x="16535400" y="0"/>
            <a:chExt cx="1752600" cy="1724954"/>
          </a:xfrm>
        </p:grpSpPr>
        <p:sp>
          <p:nvSpPr>
            <p:cNvPr id="19" name="椭圆 6"/>
            <p:cNvSpPr/>
            <p:nvPr userDrawn="1"/>
          </p:nvSpPr>
          <p:spPr>
            <a:xfrm rot="5400000">
              <a:off x="17810695" y="1247649"/>
              <a:ext cx="649810" cy="3048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nvGrpSpPr>
            <p:cNvPr id="22" name="组合 21"/>
            <p:cNvGrpSpPr/>
            <p:nvPr userDrawn="1"/>
          </p:nvGrpSpPr>
          <p:grpSpPr>
            <a:xfrm>
              <a:off x="16535400" y="0"/>
              <a:ext cx="1752600" cy="991919"/>
              <a:chOff x="16535400" y="0"/>
              <a:chExt cx="1752600" cy="991919"/>
            </a:xfrm>
          </p:grpSpPr>
          <p:sp>
            <p:nvSpPr>
              <p:cNvPr id="23" name="椭圆 6"/>
              <p:cNvSpPr/>
              <p:nvPr userDrawn="1"/>
            </p:nvSpPr>
            <p:spPr>
              <a:xfrm rot="17185341">
                <a:off x="17597697" y="307890"/>
                <a:ext cx="903398" cy="46466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200" h="1448656">
                    <a:moveTo>
                      <a:pt x="47" y="296413"/>
                    </a:moveTo>
                    <a:cubicBezTo>
                      <a:pt x="7518" y="71922"/>
                      <a:pt x="865141" y="231045"/>
                      <a:pt x="1353718" y="98069"/>
                    </a:cubicBezTo>
                    <a:cubicBezTo>
                      <a:pt x="1842295" y="-34907"/>
                      <a:pt x="2142612" y="-147399"/>
                      <a:pt x="2501200" y="574319"/>
                    </a:cubicBezTo>
                    <a:cubicBezTo>
                      <a:pt x="2501200" y="1089849"/>
                      <a:pt x="1725753" y="1491334"/>
                      <a:pt x="1308894" y="1445016"/>
                    </a:cubicBezTo>
                    <a:cubicBezTo>
                      <a:pt x="892035" y="1398698"/>
                      <a:pt x="-7424" y="520904"/>
                      <a:pt x="47" y="296413"/>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4" name="椭圆 6"/>
              <p:cNvSpPr/>
              <p:nvPr userDrawn="1"/>
            </p:nvSpPr>
            <p:spPr>
              <a:xfrm>
                <a:off x="16967763" y="5298"/>
                <a:ext cx="1320237" cy="4953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1AA7E0">
                  <a:alpha val="902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5" name="椭圆 7"/>
              <p:cNvSpPr/>
              <p:nvPr userDrawn="1"/>
            </p:nvSpPr>
            <p:spPr>
              <a:xfrm rot="19701807">
                <a:off x="17158921" y="137973"/>
                <a:ext cx="937920" cy="536474"/>
              </a:xfrm>
              <a:custGeom>
                <a:avLst/>
                <a:gdLst>
                  <a:gd name="connsiteX0" fmla="*/ 0 w 798360"/>
                  <a:gd name="connsiteY0" fmla="*/ 266700 h 533400"/>
                  <a:gd name="connsiteX1" fmla="*/ 399180 w 798360"/>
                  <a:gd name="connsiteY1" fmla="*/ 0 h 533400"/>
                  <a:gd name="connsiteX2" fmla="*/ 798360 w 798360"/>
                  <a:gd name="connsiteY2" fmla="*/ 266700 h 533400"/>
                  <a:gd name="connsiteX3" fmla="*/ 399180 w 798360"/>
                  <a:gd name="connsiteY3" fmla="*/ 533400 h 533400"/>
                  <a:gd name="connsiteX4" fmla="*/ 0 w 798360"/>
                  <a:gd name="connsiteY4" fmla="*/ 266700 h 533400"/>
                  <a:gd name="connsiteX0" fmla="*/ 0 w 909196"/>
                  <a:gd name="connsiteY0" fmla="*/ 153209 h 541905"/>
                  <a:gd name="connsiteX1" fmla="*/ 510016 w 909196"/>
                  <a:gd name="connsiteY1" fmla="*/ 6582 h 541905"/>
                  <a:gd name="connsiteX2" fmla="*/ 909196 w 909196"/>
                  <a:gd name="connsiteY2" fmla="*/ 273282 h 541905"/>
                  <a:gd name="connsiteX3" fmla="*/ 510016 w 909196"/>
                  <a:gd name="connsiteY3" fmla="*/ 539982 h 541905"/>
                  <a:gd name="connsiteX4" fmla="*/ 0 w 909196"/>
                  <a:gd name="connsiteY4" fmla="*/ 153209 h 541905"/>
                  <a:gd name="connsiteX0" fmla="*/ 0 w 936905"/>
                  <a:gd name="connsiteY0" fmla="*/ 151438 h 539226"/>
                  <a:gd name="connsiteX1" fmla="*/ 510016 w 936905"/>
                  <a:gd name="connsiteY1" fmla="*/ 4811 h 539226"/>
                  <a:gd name="connsiteX2" fmla="*/ 936905 w 936905"/>
                  <a:gd name="connsiteY2" fmla="*/ 243802 h 539226"/>
                  <a:gd name="connsiteX3" fmla="*/ 510016 w 936905"/>
                  <a:gd name="connsiteY3" fmla="*/ 538211 h 539226"/>
                  <a:gd name="connsiteX4" fmla="*/ 0 w 936905"/>
                  <a:gd name="connsiteY4" fmla="*/ 151438 h 539226"/>
                  <a:gd name="connsiteX0" fmla="*/ 1015 w 937920"/>
                  <a:gd name="connsiteY0" fmla="*/ 148686 h 536474"/>
                  <a:gd name="connsiteX1" fmla="*/ 511031 w 937920"/>
                  <a:gd name="connsiteY1" fmla="*/ 2059 h 536474"/>
                  <a:gd name="connsiteX2" fmla="*/ 937920 w 937920"/>
                  <a:gd name="connsiteY2" fmla="*/ 241050 h 536474"/>
                  <a:gd name="connsiteX3" fmla="*/ 649576 w 937920"/>
                  <a:gd name="connsiteY3" fmla="*/ 535459 h 536474"/>
                  <a:gd name="connsiteX4" fmla="*/ 1015 w 937920"/>
                  <a:gd name="connsiteY4" fmla="*/ 148686 h 53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7920" h="536474">
                    <a:moveTo>
                      <a:pt x="1015" y="148686"/>
                    </a:moveTo>
                    <a:cubicBezTo>
                      <a:pt x="-22076" y="59786"/>
                      <a:pt x="354880" y="-13335"/>
                      <a:pt x="511031" y="2059"/>
                    </a:cubicBezTo>
                    <a:cubicBezTo>
                      <a:pt x="667182" y="17453"/>
                      <a:pt x="937920" y="93756"/>
                      <a:pt x="937920" y="241050"/>
                    </a:cubicBezTo>
                    <a:cubicBezTo>
                      <a:pt x="937920" y="388344"/>
                      <a:pt x="805727" y="550853"/>
                      <a:pt x="649576" y="535459"/>
                    </a:cubicBezTo>
                    <a:cubicBezTo>
                      <a:pt x="493425" y="520065"/>
                      <a:pt x="24106" y="237586"/>
                      <a:pt x="1015" y="148686"/>
                    </a:cubicBezTo>
                    <a:close/>
                  </a:path>
                </a:pathLst>
              </a:custGeom>
              <a:solidFill>
                <a:schemeClr val="accent1">
                  <a:alpha val="27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sp>
            <p:nvSpPr>
              <p:cNvPr id="27" name="椭圆 6"/>
              <p:cNvSpPr/>
              <p:nvPr userDrawn="1"/>
            </p:nvSpPr>
            <p:spPr>
              <a:xfrm>
                <a:off x="16535400" y="0"/>
                <a:ext cx="551849" cy="266700"/>
              </a:xfrm>
              <a:custGeom>
                <a:avLst/>
                <a:gdLst>
                  <a:gd name="connsiteX0" fmla="*/ 0 w 2438400"/>
                  <a:gd name="connsiteY0" fmla="*/ 933450 h 1866900"/>
                  <a:gd name="connsiteX1" fmla="*/ 1219200 w 2438400"/>
                  <a:gd name="connsiteY1" fmla="*/ 0 h 1866900"/>
                  <a:gd name="connsiteX2" fmla="*/ 2438400 w 2438400"/>
                  <a:gd name="connsiteY2" fmla="*/ 933450 h 1866900"/>
                  <a:gd name="connsiteX3" fmla="*/ 1219200 w 2438400"/>
                  <a:gd name="connsiteY3" fmla="*/ 1866900 h 1866900"/>
                  <a:gd name="connsiteX4" fmla="*/ 0 w 2438400"/>
                  <a:gd name="connsiteY4" fmla="*/ 933450 h 1866900"/>
                  <a:gd name="connsiteX0" fmla="*/ 0 w 2635624"/>
                  <a:gd name="connsiteY0" fmla="*/ 581077 h 1887383"/>
                  <a:gd name="connsiteX1" fmla="*/ 1416424 w 2635624"/>
                  <a:gd name="connsiteY1" fmla="*/ 15180 h 1887383"/>
                  <a:gd name="connsiteX2" fmla="*/ 2635624 w 2635624"/>
                  <a:gd name="connsiteY2" fmla="*/ 948630 h 1887383"/>
                  <a:gd name="connsiteX3" fmla="*/ 1416424 w 2635624"/>
                  <a:gd name="connsiteY3" fmla="*/ 1882080 h 1887383"/>
                  <a:gd name="connsiteX4" fmla="*/ 0 w 2635624"/>
                  <a:gd name="connsiteY4" fmla="*/ 581077 h 1887383"/>
                  <a:gd name="connsiteX0" fmla="*/ 267 w 2635891"/>
                  <a:gd name="connsiteY0" fmla="*/ 573103 h 1729060"/>
                  <a:gd name="connsiteX1" fmla="*/ 1416691 w 2635891"/>
                  <a:gd name="connsiteY1" fmla="*/ 7206 h 1729060"/>
                  <a:gd name="connsiteX2" fmla="*/ 2635891 w 2635891"/>
                  <a:gd name="connsiteY2" fmla="*/ 940656 h 1729060"/>
                  <a:gd name="connsiteX3" fmla="*/ 1309114 w 2635891"/>
                  <a:gd name="connsiteY3" fmla="*/ 1721706 h 1729060"/>
                  <a:gd name="connsiteX4" fmla="*/ 267 w 2635891"/>
                  <a:gd name="connsiteY4" fmla="*/ 573103 h 1729060"/>
                  <a:gd name="connsiteX0" fmla="*/ 314 w 2635938"/>
                  <a:gd name="connsiteY0" fmla="*/ 573103 h 1723413"/>
                  <a:gd name="connsiteX1" fmla="*/ 1416738 w 2635938"/>
                  <a:gd name="connsiteY1" fmla="*/ 7206 h 1723413"/>
                  <a:gd name="connsiteX2" fmla="*/ 2635938 w 2635938"/>
                  <a:gd name="connsiteY2" fmla="*/ 940656 h 1723413"/>
                  <a:gd name="connsiteX3" fmla="*/ 1309161 w 2635938"/>
                  <a:gd name="connsiteY3" fmla="*/ 1721706 h 1723413"/>
                  <a:gd name="connsiteX4" fmla="*/ 314 w 2635938"/>
                  <a:gd name="connsiteY4" fmla="*/ 573103 h 1723413"/>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262 w 2501415"/>
                  <a:gd name="connsiteY0" fmla="*/ 570318 h 1722561"/>
                  <a:gd name="connsiteX1" fmla="*/ 1416686 w 2501415"/>
                  <a:gd name="connsiteY1" fmla="*/ 4421 h 1722561"/>
                  <a:gd name="connsiteX2" fmla="*/ 2501415 w 2501415"/>
                  <a:gd name="connsiteY2" fmla="*/ 848224 h 1722561"/>
                  <a:gd name="connsiteX3" fmla="*/ 1309109 w 2501415"/>
                  <a:gd name="connsiteY3" fmla="*/ 1718921 h 1722561"/>
                  <a:gd name="connsiteX4" fmla="*/ 262 w 2501415"/>
                  <a:gd name="connsiteY4" fmla="*/ 570318 h 1722561"/>
                  <a:gd name="connsiteX0" fmla="*/ 641 w 2501794"/>
                  <a:gd name="connsiteY0" fmla="*/ 385261 h 1537504"/>
                  <a:gd name="connsiteX1" fmla="*/ 1479818 w 2501794"/>
                  <a:gd name="connsiteY1" fmla="*/ 7623 h 1537504"/>
                  <a:gd name="connsiteX2" fmla="*/ 2501794 w 2501794"/>
                  <a:gd name="connsiteY2" fmla="*/ 663167 h 1537504"/>
                  <a:gd name="connsiteX3" fmla="*/ 1309488 w 2501794"/>
                  <a:gd name="connsiteY3" fmla="*/ 1533864 h 1537504"/>
                  <a:gd name="connsiteX4" fmla="*/ 641 w 2501794"/>
                  <a:gd name="connsiteY4" fmla="*/ 385261 h 1537504"/>
                  <a:gd name="connsiteX0" fmla="*/ 641 w 2501794"/>
                  <a:gd name="connsiteY0" fmla="*/ 432851 h 1585094"/>
                  <a:gd name="connsiteX1" fmla="*/ 1479818 w 2501794"/>
                  <a:gd name="connsiteY1" fmla="*/ 55213 h 1585094"/>
                  <a:gd name="connsiteX2" fmla="*/ 2501794 w 2501794"/>
                  <a:gd name="connsiteY2" fmla="*/ 710757 h 1585094"/>
                  <a:gd name="connsiteX3" fmla="*/ 1309488 w 2501794"/>
                  <a:gd name="connsiteY3" fmla="*/ 1581454 h 1585094"/>
                  <a:gd name="connsiteX4" fmla="*/ 641 w 2501794"/>
                  <a:gd name="connsiteY4" fmla="*/ 432851 h 1585094"/>
                  <a:gd name="connsiteX0" fmla="*/ 47 w 2501200"/>
                  <a:gd name="connsiteY0" fmla="*/ 296413 h 1448656"/>
                  <a:gd name="connsiteX1" fmla="*/ 1353718 w 2501200"/>
                  <a:gd name="connsiteY1" fmla="*/ 98069 h 1448656"/>
                  <a:gd name="connsiteX2" fmla="*/ 2501200 w 2501200"/>
                  <a:gd name="connsiteY2" fmla="*/ 574319 h 1448656"/>
                  <a:gd name="connsiteX3" fmla="*/ 1308894 w 2501200"/>
                  <a:gd name="connsiteY3" fmla="*/ 1445016 h 1448656"/>
                  <a:gd name="connsiteX4" fmla="*/ 47 w 2501200"/>
                  <a:gd name="connsiteY4" fmla="*/ 296413 h 1448656"/>
                  <a:gd name="connsiteX0" fmla="*/ 20 w 2501173"/>
                  <a:gd name="connsiteY0" fmla="*/ 37649 h 1189892"/>
                  <a:gd name="connsiteX1" fmla="*/ 1281781 w 2501173"/>
                  <a:gd name="connsiteY1" fmla="*/ 450543 h 1189892"/>
                  <a:gd name="connsiteX2" fmla="*/ 2501173 w 2501173"/>
                  <a:gd name="connsiteY2" fmla="*/ 315555 h 1189892"/>
                  <a:gd name="connsiteX3" fmla="*/ 1308867 w 2501173"/>
                  <a:gd name="connsiteY3" fmla="*/ 1186252 h 1189892"/>
                  <a:gd name="connsiteX4" fmla="*/ 20 w 2501173"/>
                  <a:gd name="connsiteY4" fmla="*/ 37649 h 1189892"/>
                  <a:gd name="connsiteX0" fmla="*/ 26 w 2501179"/>
                  <a:gd name="connsiteY0" fmla="*/ 20493 h 1172736"/>
                  <a:gd name="connsiteX1" fmla="*/ 1281787 w 2501179"/>
                  <a:gd name="connsiteY1" fmla="*/ 433387 h 1172736"/>
                  <a:gd name="connsiteX2" fmla="*/ 2501179 w 2501179"/>
                  <a:gd name="connsiteY2" fmla="*/ 298399 h 1172736"/>
                  <a:gd name="connsiteX3" fmla="*/ 1308873 w 2501179"/>
                  <a:gd name="connsiteY3" fmla="*/ 1169096 h 1172736"/>
                  <a:gd name="connsiteX4" fmla="*/ 26 w 2501179"/>
                  <a:gd name="connsiteY4" fmla="*/ 20493 h 1172736"/>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18 w 2609036"/>
                  <a:gd name="connsiteY0" fmla="*/ 20336 h 1178013"/>
                  <a:gd name="connsiteX1" fmla="*/ 1281779 w 2609036"/>
                  <a:gd name="connsiteY1" fmla="*/ 433230 h 1178013"/>
                  <a:gd name="connsiteX2" fmla="*/ 2609036 w 2609036"/>
                  <a:gd name="connsiteY2" fmla="*/ 418091 h 1178013"/>
                  <a:gd name="connsiteX3" fmla="*/ 1308865 w 2609036"/>
                  <a:gd name="connsiteY3" fmla="*/ 1168939 h 1178013"/>
                  <a:gd name="connsiteX4" fmla="*/ 18 w 2609036"/>
                  <a:gd name="connsiteY4" fmla="*/ 20336 h 1178013"/>
                  <a:gd name="connsiteX0" fmla="*/ 23 w 2405294"/>
                  <a:gd name="connsiteY0" fmla="*/ 61583 h 766812"/>
                  <a:gd name="connsiteX1" fmla="*/ 1078037 w 2405294"/>
                  <a:gd name="connsiteY1" fmla="*/ 31030 h 766812"/>
                  <a:gd name="connsiteX2" fmla="*/ 2405294 w 2405294"/>
                  <a:gd name="connsiteY2" fmla="*/ 15891 h 766812"/>
                  <a:gd name="connsiteX3" fmla="*/ 1105123 w 2405294"/>
                  <a:gd name="connsiteY3" fmla="*/ 766739 h 766812"/>
                  <a:gd name="connsiteX4" fmla="*/ 23 w 2405294"/>
                  <a:gd name="connsiteY4" fmla="*/ 61583 h 766812"/>
                  <a:gd name="connsiteX0" fmla="*/ 0 w 2405271"/>
                  <a:gd name="connsiteY0" fmla="*/ 45691 h 750920"/>
                  <a:gd name="connsiteX1" fmla="*/ 1078014 w 2405271"/>
                  <a:gd name="connsiteY1" fmla="*/ 15138 h 750920"/>
                  <a:gd name="connsiteX2" fmla="*/ 2405271 w 2405271"/>
                  <a:gd name="connsiteY2" fmla="*/ -1 h 750920"/>
                  <a:gd name="connsiteX3" fmla="*/ 1105100 w 2405271"/>
                  <a:gd name="connsiteY3" fmla="*/ 750847 h 750920"/>
                  <a:gd name="connsiteX4" fmla="*/ 0 w 2405271"/>
                  <a:gd name="connsiteY4" fmla="*/ 45691 h 7509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5271" h="750920">
                    <a:moveTo>
                      <a:pt x="0" y="45691"/>
                    </a:moveTo>
                    <a:cubicBezTo>
                      <a:pt x="43426" y="-17001"/>
                      <a:pt x="677136" y="22753"/>
                      <a:pt x="1078014" y="15138"/>
                    </a:cubicBezTo>
                    <a:lnTo>
                      <a:pt x="2405271" y="-1"/>
                    </a:lnTo>
                    <a:cubicBezTo>
                      <a:pt x="2405271" y="515529"/>
                      <a:pt x="1505978" y="743232"/>
                      <a:pt x="1105100" y="750847"/>
                    </a:cubicBezTo>
                    <a:cubicBezTo>
                      <a:pt x="704222" y="758462"/>
                      <a:pt x="4514" y="168309"/>
                      <a:pt x="0" y="45691"/>
                    </a:cubicBezTo>
                    <a:close/>
                  </a:path>
                </a:pathLst>
              </a:custGeom>
              <a:solidFill>
                <a:srgbClr val="FFC000">
                  <a:alpha val="9000"/>
                </a:srgb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800" smtClean="0">
                  <a:solidFill>
                    <a:schemeClr val="tx1"/>
                  </a:solidFill>
                </a:endParaRPr>
              </a:p>
            </p:txBody>
          </p:sp>
        </p:grpSp>
      </p:grpSp>
      <p:grpSp>
        <p:nvGrpSpPr>
          <p:cNvPr id="21" name="Group 20"/>
          <p:cNvGrpSpPr/>
          <p:nvPr userDrawn="1"/>
        </p:nvGrpSpPr>
        <p:grpSpPr>
          <a:xfrm>
            <a:off x="704850" y="9226497"/>
            <a:ext cx="3181137" cy="788202"/>
            <a:chOff x="704850" y="9186985"/>
            <a:chExt cx="2533222" cy="788202"/>
          </a:xfrm>
        </p:grpSpPr>
        <p:cxnSp>
          <p:nvCxnSpPr>
            <p:cNvPr id="28" name="Straight Connector 27"/>
            <p:cNvCxnSpPr/>
            <p:nvPr userDrawn="1"/>
          </p:nvCxnSpPr>
          <p:spPr>
            <a:xfrm>
              <a:off x="704850" y="9186985"/>
              <a:ext cx="0" cy="742950"/>
            </a:xfrm>
            <a:prstGeom prst="line">
              <a:avLst/>
            </a:prstGeom>
            <a:ln w="635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29" name="Picture 2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1381" y="9322182"/>
              <a:ext cx="1850741" cy="299062"/>
            </a:xfrm>
            <a:prstGeom prst="rect">
              <a:avLst/>
            </a:prstGeom>
          </p:spPr>
        </p:pic>
        <p:sp>
          <p:nvSpPr>
            <p:cNvPr id="30" name="TextBox 29"/>
            <p:cNvSpPr txBox="1"/>
            <p:nvPr userDrawn="1"/>
          </p:nvSpPr>
          <p:spPr>
            <a:xfrm>
              <a:off x="743161" y="9621244"/>
              <a:ext cx="2494911" cy="353943"/>
            </a:xfrm>
            <a:prstGeom prst="rect">
              <a:avLst/>
            </a:prstGeom>
            <a:noFill/>
          </p:spPr>
          <p:txBody>
            <a:bodyPr wrap="square" rtlCol="0">
              <a:spAutoFit/>
            </a:bodyPr>
            <a:lstStyle/>
            <a:p>
              <a:r>
                <a:rPr lang="en-US" sz="1650" b="1" dirty="0" smtClean="0">
                  <a:solidFill>
                    <a:srgbClr val="68696E"/>
                  </a:solidFill>
                  <a:latin typeface="Roboto Condensed Light" panose="02000000000000000000"/>
                  <a:ea typeface="Arial Unicode MS"/>
                  <a:cs typeface="Arial" panose="020B0604020202020204" pitchFamily="34" charset="0"/>
                </a:rPr>
                <a:t>https://elevate</a:t>
              </a:r>
              <a:r>
                <a:rPr lang="en-US" sz="1650" b="1" baseline="0" dirty="0" smtClean="0">
                  <a:solidFill>
                    <a:srgbClr val="68696E"/>
                  </a:solidFill>
                  <a:latin typeface="Roboto Condensed Light" panose="02000000000000000000"/>
                  <a:ea typeface="Arial Unicode MS"/>
                  <a:cs typeface="Arial" panose="020B0604020202020204" pitchFamily="34" charset="0"/>
                </a:rPr>
                <a:t>.appeon.com</a:t>
              </a:r>
              <a:endParaRPr lang="en-US" sz="1650" b="1" dirty="0">
                <a:solidFill>
                  <a:srgbClr val="68696E"/>
                </a:solidFill>
                <a:latin typeface="Roboto Condensed Light" panose="02000000000000000000"/>
                <a:ea typeface="Arial Unicode MS"/>
                <a:cs typeface="Arial" panose="020B0604020202020204" pitchFamily="34" charset="0"/>
              </a:endParaRPr>
            </a:p>
          </p:txBody>
        </p:sp>
      </p:grpSp>
    </p:spTree>
    <p:extLst>
      <p:ext uri="{BB962C8B-B14F-4D97-AF65-F5344CB8AC3E}">
        <p14:creationId xmlns:p14="http://schemas.microsoft.com/office/powerpoint/2010/main" val="3437340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fade">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fade">
                                      <p:cBhvr>
                                        <p:cTn id="17" dur="5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fade">
                                      <p:cBhvr>
                                        <p:cTn id="22" dur="5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fade">
                                      <p:cBhvr>
                                        <p:cTn id="2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tmplLst>
          <p:tmpl lvl="1">
            <p:tnLst>
              <p:par>
                <p:cTn presetID="10" presetClass="entr" presetSubtype="0" fill="hold" nodeType="click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 lvl="2">
            <p:tnLst>
              <p:par>
                <p:cTn presetID="10" presetClass="entr" presetSubtype="0" fill="hold" nodeType="click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 lvl="3">
            <p:tnLst>
              <p:par>
                <p:cTn presetID="10" presetClass="entr" presetSubtype="0" fill="hold" nodeType="click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 lvl="4">
            <p:tnLst>
              <p:par>
                <p:cTn presetID="10" presetClass="entr" presetSubtype="0" fill="hold" nodeType="click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 lvl="5">
            <p:tnLst>
              <p:par>
                <p:cTn presetID="10" presetClass="entr" presetSubtype="0" fill="hold" nodeType="click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3871359"/>
      </p:ext>
    </p:extLst>
  </p:cSld>
  <p:clrMap bg1="lt1" tx1="dk1" bg2="lt2" tx2="dk2" accent1="accent1" accent2="accent2" accent3="accent3" accent4="accent4" accent5="accent5" accent6="accent6" hlink="hlink" folHlink="folHlink"/>
  <p:sldLayoutIdLst>
    <p:sldLayoutId id="2147483734" r:id="rId1"/>
    <p:sldLayoutId id="2147483737" r:id="rId2"/>
    <p:sldLayoutId id="2147483709" r:id="rId3"/>
    <p:sldLayoutId id="2147483740" r:id="rId4"/>
    <p:sldLayoutId id="2147483735" r:id="rId5"/>
    <p:sldLayoutId id="2147483736" r:id="rId6"/>
    <p:sldLayoutId id="2147483664" r:id="rId7"/>
    <p:sldLayoutId id="2147483738" r:id="rId8"/>
    <p:sldLayoutId id="2147483682" r:id="rId9"/>
    <p:sldLayoutId id="2147483739" r:id="rId10"/>
    <p:sldLayoutId id="2147483683" r:id="rId11"/>
    <p:sldLayoutId id="2147483686" r:id="rId12"/>
    <p:sldLayoutId id="2147483697" r:id="rId13"/>
    <p:sldLayoutId id="2147483663" r:id="rId14"/>
    <p:sldLayoutId id="2147483741" r:id="rId15"/>
  </p:sldLayoutIdLst>
  <mc:AlternateContent xmlns:mc="http://schemas.openxmlformats.org/markup-compatibility/2006" xmlns:p14="http://schemas.microsoft.com/office/powerpoint/2010/main">
    <mc:Choice Requires="p14">
      <p:transition spd="slow" p14:dur="1750">
        <p14:flip dir="r"/>
      </p:transition>
    </mc:Choice>
    <mc:Fallback xmlns="">
      <p:transition spd="slow">
        <p:fade/>
      </p:transition>
    </mc:Fallback>
  </mc:AlternateContent>
  <p:timing>
    <p:tnLst>
      <p:par>
        <p:cTn id="1" dur="indefinite" restart="never" nodeType="tmRoot"/>
      </p:par>
    </p:tnLst>
  </p:timing>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www.linkedin.com/in/roland-smith-2a72b111/" TargetMode="External"/><Relationship Id="rId1" Type="http://schemas.openxmlformats.org/officeDocument/2006/relationships/slideLayout" Target="../slideLayouts/slideLayout3.xml"/><Relationship Id="rId5" Type="http://schemas.openxmlformats.org/officeDocument/2006/relationships/hyperlink" Target="https://www.facebook.com/Topwiz-Programming-230003464915/" TargetMode="External"/><Relationship Id="rId4" Type="http://schemas.openxmlformats.org/officeDocument/2006/relationships/hyperlink" Target="https://twitter.com/TopwizSoftwar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topwizprogramming.com/"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1"/>
          </p:nvPr>
        </p:nvSpPr>
        <p:spPr>
          <a:xfrm>
            <a:off x="697584" y="5905500"/>
            <a:ext cx="10589491" cy="1197563"/>
          </a:xfrm>
        </p:spPr>
        <p:txBody>
          <a:bodyPr/>
          <a:lstStyle/>
          <a:p>
            <a:r>
              <a:rPr lang="en-US" altLang="zh-CN" dirty="0" smtClean="0"/>
              <a:t>Roland Smith, </a:t>
            </a:r>
            <a:r>
              <a:rPr lang="en-US" altLang="zh-CN" dirty="0" err="1" smtClean="0"/>
              <a:t>Topwiz</a:t>
            </a:r>
            <a:r>
              <a:rPr lang="en-US" altLang="zh-CN" dirty="0" smtClean="0"/>
              <a:t> Software</a:t>
            </a:r>
          </a:p>
          <a:p>
            <a:r>
              <a:rPr lang="en-US" altLang="zh-CN" dirty="0" smtClean="0"/>
              <a:t>October, 2019</a:t>
            </a:r>
            <a:endParaRPr lang="zh-CN" altLang="en-US" dirty="0"/>
          </a:p>
        </p:txBody>
      </p:sp>
      <p:sp>
        <p:nvSpPr>
          <p:cNvPr id="3" name="标题 2"/>
          <p:cNvSpPr>
            <a:spLocks noGrp="1"/>
          </p:cNvSpPr>
          <p:nvPr>
            <p:ph type="ctrTitle"/>
          </p:nvPr>
        </p:nvSpPr>
        <p:spPr>
          <a:xfrm>
            <a:off x="666947" y="2557721"/>
            <a:ext cx="10001053" cy="2585779"/>
          </a:xfrm>
        </p:spPr>
        <p:txBody>
          <a:bodyPr/>
          <a:lstStyle/>
          <a:p>
            <a:r>
              <a:rPr lang="en-US" altLang="zh-CN" dirty="0"/>
              <a:t>Developing Custom PowerBuilder IDE Wizards Using </a:t>
            </a:r>
            <a:r>
              <a:rPr lang="en-US" altLang="zh-CN" dirty="0" err="1"/>
              <a:t>PowerScript</a:t>
            </a:r>
            <a:endParaRPr lang="zh-CN" altLang="en-US" dirty="0">
              <a:solidFill>
                <a:schemeClr val="tx1"/>
              </a:solidFill>
              <a:latin typeface="Roboto Condensed Light" panose="02000000000000000000"/>
            </a:endParaRPr>
          </a:p>
        </p:txBody>
      </p:sp>
    </p:spTree>
    <p:extLst>
      <p:ext uri="{BB962C8B-B14F-4D97-AF65-F5344CB8AC3E}">
        <p14:creationId xmlns:p14="http://schemas.microsoft.com/office/powerpoint/2010/main" val="350642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571411"/>
            <a:ext cx="6591300" cy="1338828"/>
          </a:xfrm>
        </p:spPr>
        <p:txBody>
          <a:bodyPr/>
          <a:lstStyle/>
          <a:p>
            <a:r>
              <a:rPr lang="en-US" dirty="0"/>
              <a:t>How to integrate your wizard into the IDE</a:t>
            </a:r>
          </a:p>
        </p:txBody>
      </p:sp>
      <p:sp>
        <p:nvSpPr>
          <p:cNvPr id="3" name="Slide Number Placeholder 2"/>
          <p:cNvSpPr>
            <a:spLocks noGrp="1"/>
          </p:cNvSpPr>
          <p:nvPr>
            <p:ph type="sldNum" sz="quarter" idx="10"/>
          </p:nvPr>
        </p:nvSpPr>
        <p:spPr/>
        <p:txBody>
          <a:bodyPr/>
          <a:lstStyle/>
          <a:p>
            <a:pPr algn="l"/>
            <a:r>
              <a:rPr lang="en-US"/>
              <a:t>page</a:t>
            </a:r>
          </a:p>
          <a:p>
            <a:pPr algn="l"/>
            <a:fld id="{37D409AB-2201-4E18-8A34-C31753AD9B06}" type="slidenum">
              <a:rPr lang="en-US" smtClean="0"/>
              <a:pPr algn="l"/>
              <a:t>10</a:t>
            </a:fld>
            <a:endParaRPr lang="en-US" dirty="0"/>
          </a:p>
        </p:txBody>
      </p:sp>
      <p:sp>
        <p:nvSpPr>
          <p:cNvPr id="5" name="Text Placeholder 1"/>
          <p:cNvSpPr txBox="1">
            <a:spLocks/>
          </p:cNvSpPr>
          <p:nvPr/>
        </p:nvSpPr>
        <p:spPr>
          <a:xfrm>
            <a:off x="905148" y="2536033"/>
            <a:ext cx="16087452" cy="6494085"/>
          </a:xfrm>
          <a:prstGeom prst="rect">
            <a:avLst/>
          </a:prstGeom>
          <a:noFill/>
        </p:spPr>
        <p:txBody>
          <a:bodyPr wrap="square" rtlCol="0">
            <a:spAutoFit/>
          </a:bodyPr>
          <a:lstStyle>
            <a:defPPr>
              <a:defRPr lang="uk-UA"/>
            </a:defPPr>
            <a:lvl1pPr marL="0" algn="l" defTabSz="1371600" rtl="0" eaLnBrk="1" latinLnBrk="0" hangingPunct="1">
              <a:defRPr lang="uk-UA" sz="2800" b="1" kern="1200" smtClean="0">
                <a:solidFill>
                  <a:srgbClr val="68696E"/>
                </a:solidFill>
                <a:latin typeface="+mn-ea"/>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3600" b="0" dirty="0" smtClean="0"/>
              <a:t>There are two ways to integrate into the IDE, the New window and the Toolbar.</a:t>
            </a:r>
          </a:p>
          <a:p>
            <a:endParaRPr lang="en-US" sz="3600" b="0" dirty="0" smtClean="0"/>
          </a:p>
          <a:p>
            <a:r>
              <a:rPr lang="en-US" sz="3600" b="0" dirty="0" smtClean="0"/>
              <a:t>PB 2017 &amp; 2019 still use the Sybase registry node for IDE settings. </a:t>
            </a:r>
            <a:r>
              <a:rPr lang="en-US" sz="3600" b="0" dirty="0" err="1" smtClean="0"/>
              <a:t>InfoMaker</a:t>
            </a:r>
            <a:r>
              <a:rPr lang="en-US" sz="3600" b="0" dirty="0" smtClean="0"/>
              <a:t> also supports custom IDE wizards.</a:t>
            </a:r>
          </a:p>
          <a:p>
            <a:endParaRPr lang="en-US" sz="3600" b="0" dirty="0" smtClean="0"/>
          </a:p>
          <a:p>
            <a:r>
              <a:rPr lang="en-US" sz="3600" b="0" dirty="0" smtClean="0"/>
              <a:t>The New window custom wizard items are </a:t>
            </a:r>
            <a:r>
              <a:rPr lang="en-US" sz="3600" b="0" dirty="0"/>
              <a:t>defined </a:t>
            </a:r>
            <a:r>
              <a:rPr lang="en-US" sz="3600" b="0" dirty="0" smtClean="0"/>
              <a:t>under:</a:t>
            </a:r>
          </a:p>
          <a:p>
            <a:r>
              <a:rPr lang="en-US" b="0" dirty="0" smtClean="0"/>
              <a:t>HKEY_LOCAL_MACHINE\SOFTWARE\WOW6432Node\Sybase\PowerBuilder\##.0\CLSID</a:t>
            </a:r>
          </a:p>
          <a:p>
            <a:endParaRPr lang="en-US" sz="3600" b="0" dirty="0" smtClean="0"/>
          </a:p>
          <a:p>
            <a:r>
              <a:rPr lang="en-US" sz="3600" b="0" dirty="0" smtClean="0"/>
              <a:t>The Toolbar custom wizard items are defined under:</a:t>
            </a:r>
          </a:p>
          <a:p>
            <a:r>
              <a:rPr lang="en-US" b="0" dirty="0"/>
              <a:t>HKEY_LOCAL_MACHINE\SOFTWARE\WOW6432Node\Sybase\PowerBuilder</a:t>
            </a:r>
            <a:r>
              <a:rPr lang="en-US" b="0" dirty="0" smtClean="0"/>
              <a:t>\##.0\</a:t>
            </a:r>
            <a:r>
              <a:rPr lang="en-US" b="0" dirty="0" err="1" smtClean="0"/>
              <a:t>WizardLibraries</a:t>
            </a:r>
            <a:endParaRPr lang="en-US" b="0" dirty="0" smtClean="0"/>
          </a:p>
          <a:p>
            <a:endParaRPr lang="en-US" sz="3600" b="0" dirty="0"/>
          </a:p>
          <a:p>
            <a:endParaRPr lang="en-US" sz="3600" b="0" dirty="0" smtClean="0"/>
          </a:p>
        </p:txBody>
      </p:sp>
    </p:spTree>
    <p:extLst>
      <p:ext uri="{BB962C8B-B14F-4D97-AF65-F5344CB8AC3E}">
        <p14:creationId xmlns:p14="http://schemas.microsoft.com/office/powerpoint/2010/main" val="4023871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571411"/>
            <a:ext cx="6591300" cy="1338828"/>
          </a:xfrm>
        </p:spPr>
        <p:txBody>
          <a:bodyPr/>
          <a:lstStyle/>
          <a:p>
            <a:r>
              <a:rPr lang="en-US" dirty="0"/>
              <a:t>How to integrate your wizard into the IDE</a:t>
            </a:r>
          </a:p>
        </p:txBody>
      </p:sp>
      <p:sp>
        <p:nvSpPr>
          <p:cNvPr id="3" name="Slide Number Placeholder 2"/>
          <p:cNvSpPr>
            <a:spLocks noGrp="1"/>
          </p:cNvSpPr>
          <p:nvPr>
            <p:ph type="sldNum" sz="quarter" idx="10"/>
          </p:nvPr>
        </p:nvSpPr>
        <p:spPr/>
        <p:txBody>
          <a:bodyPr/>
          <a:lstStyle/>
          <a:p>
            <a:pPr algn="l"/>
            <a:r>
              <a:rPr lang="en-US"/>
              <a:t>page</a:t>
            </a:r>
          </a:p>
          <a:p>
            <a:pPr algn="l"/>
            <a:fld id="{37D409AB-2201-4E18-8A34-C31753AD9B06}" type="slidenum">
              <a:rPr lang="en-US" smtClean="0"/>
              <a:pPr algn="l"/>
              <a:t>11</a:t>
            </a:fld>
            <a:endParaRPr lang="en-US" dirty="0"/>
          </a:p>
        </p:txBody>
      </p:sp>
      <p:sp>
        <p:nvSpPr>
          <p:cNvPr id="5" name="Text Placeholder 1"/>
          <p:cNvSpPr txBox="1">
            <a:spLocks/>
          </p:cNvSpPr>
          <p:nvPr/>
        </p:nvSpPr>
        <p:spPr>
          <a:xfrm>
            <a:off x="905148" y="2536033"/>
            <a:ext cx="16087452" cy="6001643"/>
          </a:xfrm>
          <a:prstGeom prst="rect">
            <a:avLst/>
          </a:prstGeom>
          <a:noFill/>
        </p:spPr>
        <p:txBody>
          <a:bodyPr wrap="square" rtlCol="0">
            <a:spAutoFit/>
          </a:bodyPr>
          <a:lstStyle>
            <a:defPPr>
              <a:defRPr lang="uk-UA"/>
            </a:defPPr>
            <a:lvl1pPr marL="0" algn="l" defTabSz="1371600" rtl="0" eaLnBrk="1" latinLnBrk="0" hangingPunct="1">
              <a:defRPr lang="uk-UA" sz="2800" b="1" kern="1200" smtClean="0">
                <a:solidFill>
                  <a:srgbClr val="68696E"/>
                </a:solidFill>
                <a:latin typeface="+mn-ea"/>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2400" dirty="0" err="1"/>
              <a:t>f_setcommon</a:t>
            </a:r>
            <a:r>
              <a:rPr lang="en-US" sz="2400" b="0" dirty="0"/>
              <a:t>			Function object used to create/destroy </a:t>
            </a:r>
            <a:r>
              <a:rPr lang="en-US" sz="2400" b="0" dirty="0" err="1"/>
              <a:t>common_routines_unicode</a:t>
            </a:r>
            <a:endParaRPr lang="en-US" sz="2400" b="0" dirty="0"/>
          </a:p>
          <a:p>
            <a:endParaRPr lang="en-US" sz="2400" dirty="0" smtClean="0"/>
          </a:p>
          <a:p>
            <a:r>
              <a:rPr lang="en-US" sz="2400" dirty="0" err="1" smtClean="0"/>
              <a:t>common_routines_unicode</a:t>
            </a:r>
            <a:endParaRPr lang="en-US" sz="2400" dirty="0"/>
          </a:p>
          <a:p>
            <a:r>
              <a:rPr lang="en-US" sz="2400" b="0" dirty="0" err="1"/>
              <a:t>f_SetCurrentTarget</a:t>
            </a:r>
            <a:r>
              <a:rPr lang="en-US" sz="2400" b="0" dirty="0"/>
              <a:t>		</a:t>
            </a:r>
            <a:r>
              <a:rPr lang="en-US" sz="2400" b="0" dirty="0" smtClean="0"/>
              <a:t>	Sets </a:t>
            </a:r>
            <a:r>
              <a:rPr lang="en-US" sz="2400" b="0" dirty="0"/>
              <a:t>the current target</a:t>
            </a:r>
          </a:p>
          <a:p>
            <a:r>
              <a:rPr lang="en-US" sz="2400" b="0" dirty="0" err="1"/>
              <a:t>f_GetCurrentApp</a:t>
            </a:r>
            <a:r>
              <a:rPr lang="en-US" sz="2400" b="0" dirty="0"/>
              <a:t>		</a:t>
            </a:r>
            <a:r>
              <a:rPr lang="en-US" sz="2400" b="0" dirty="0" smtClean="0"/>
              <a:t>	Gets </a:t>
            </a:r>
            <a:r>
              <a:rPr lang="en-US" sz="2400" b="0" dirty="0"/>
              <a:t>the </a:t>
            </a:r>
            <a:r>
              <a:rPr lang="en-US" sz="2400" b="0" dirty="0" err="1"/>
              <a:t>appname</a:t>
            </a:r>
            <a:r>
              <a:rPr lang="en-US" sz="2400" b="0" dirty="0"/>
              <a:t>, </a:t>
            </a:r>
            <a:r>
              <a:rPr lang="en-US" sz="2400" b="0" dirty="0" err="1"/>
              <a:t>applib</a:t>
            </a:r>
            <a:r>
              <a:rPr lang="en-US" sz="2400" b="0" dirty="0"/>
              <a:t>, and </a:t>
            </a:r>
            <a:r>
              <a:rPr lang="en-US" sz="2400" b="0" dirty="0" err="1"/>
              <a:t>liblist</a:t>
            </a:r>
            <a:r>
              <a:rPr lang="en-US" sz="2400" b="0" dirty="0"/>
              <a:t> of current target</a:t>
            </a:r>
          </a:p>
          <a:p>
            <a:r>
              <a:rPr lang="en-US" sz="2400" b="0" dirty="0" err="1"/>
              <a:t>f_GetTargetsForWorkspace</a:t>
            </a:r>
            <a:r>
              <a:rPr lang="en-US" sz="2400" b="0" dirty="0"/>
              <a:t>	</a:t>
            </a:r>
            <a:r>
              <a:rPr lang="en-US" sz="2400" b="0" dirty="0" smtClean="0"/>
              <a:t>	Gets </a:t>
            </a:r>
            <a:r>
              <a:rPr lang="en-US" sz="2400" b="0" dirty="0"/>
              <a:t>info about all the targets in the </a:t>
            </a:r>
            <a:r>
              <a:rPr lang="en-US" sz="2400" b="0" dirty="0" smtClean="0"/>
              <a:t>workspace</a:t>
            </a:r>
          </a:p>
          <a:p>
            <a:r>
              <a:rPr lang="en-US" sz="2400" b="0" dirty="0" err="1" smtClean="0"/>
              <a:t>f_generate_guids</a:t>
            </a:r>
            <a:r>
              <a:rPr lang="en-US" sz="2400" b="0" dirty="0" smtClean="0"/>
              <a:t>			Generates </a:t>
            </a:r>
            <a:r>
              <a:rPr lang="en-US" sz="2400" b="0" smtClean="0"/>
              <a:t>a GUID</a:t>
            </a:r>
            <a:endParaRPr lang="en-US" sz="2400" b="0" dirty="0"/>
          </a:p>
          <a:p>
            <a:r>
              <a:rPr lang="en-US" sz="2400" b="0" dirty="0"/>
              <a:t> </a:t>
            </a:r>
          </a:p>
          <a:p>
            <a:r>
              <a:rPr lang="en-US" sz="2400" dirty="0" err="1"/>
              <a:t>f_setorca</a:t>
            </a:r>
            <a:r>
              <a:rPr lang="en-US" sz="2400" b="0" dirty="0"/>
              <a:t>			</a:t>
            </a:r>
            <a:r>
              <a:rPr lang="en-US" sz="2400" b="0" dirty="0" smtClean="0"/>
              <a:t>	Function </a:t>
            </a:r>
            <a:r>
              <a:rPr lang="en-US" sz="2400" b="0" dirty="0"/>
              <a:t>object used to create/destroy </a:t>
            </a:r>
            <a:r>
              <a:rPr lang="en-US" sz="2400" b="0" dirty="0" err="1"/>
              <a:t>common_orca_unicode</a:t>
            </a:r>
            <a:endParaRPr lang="en-US" sz="2400" b="0" dirty="0"/>
          </a:p>
          <a:p>
            <a:endParaRPr lang="en-US" sz="2400" dirty="0" smtClean="0"/>
          </a:p>
          <a:p>
            <a:r>
              <a:rPr lang="en-US" sz="2400" dirty="0" err="1" smtClean="0"/>
              <a:t>common_orca_unicode</a:t>
            </a:r>
            <a:endParaRPr lang="en-US" sz="2400" dirty="0"/>
          </a:p>
          <a:p>
            <a:r>
              <a:rPr lang="en-US" sz="2400" b="0" dirty="0" err="1"/>
              <a:t>of_StartOrca</a:t>
            </a:r>
            <a:r>
              <a:rPr lang="en-US" sz="2400" b="0" dirty="0"/>
              <a:t>			Start the ORCA session</a:t>
            </a:r>
          </a:p>
          <a:p>
            <a:r>
              <a:rPr lang="en-US" sz="2400" b="0" dirty="0" err="1"/>
              <a:t>of_SetApplication</a:t>
            </a:r>
            <a:r>
              <a:rPr lang="en-US" sz="2400" b="0" dirty="0"/>
              <a:t>	</a:t>
            </a:r>
            <a:r>
              <a:rPr lang="en-US" sz="2400" b="0" dirty="0" smtClean="0"/>
              <a:t>	</a:t>
            </a:r>
            <a:r>
              <a:rPr lang="en-US" sz="2400" b="0" dirty="0"/>
              <a:t>	Sets the </a:t>
            </a:r>
            <a:r>
              <a:rPr lang="en-US" sz="2400" b="0" dirty="0" err="1"/>
              <a:t>appname</a:t>
            </a:r>
            <a:r>
              <a:rPr lang="en-US" sz="2400" b="0" dirty="0"/>
              <a:t>, </a:t>
            </a:r>
            <a:r>
              <a:rPr lang="en-US" sz="2400" b="0" dirty="0" err="1"/>
              <a:t>applib</a:t>
            </a:r>
            <a:r>
              <a:rPr lang="en-US" sz="2400" b="0" dirty="0"/>
              <a:t>, and </a:t>
            </a:r>
            <a:r>
              <a:rPr lang="en-US" sz="2400" b="0" dirty="0" err="1"/>
              <a:t>liblist</a:t>
            </a:r>
            <a:r>
              <a:rPr lang="en-US" sz="2400" b="0" dirty="0"/>
              <a:t> for the ORCA session</a:t>
            </a:r>
          </a:p>
          <a:p>
            <a:r>
              <a:rPr lang="en-US" sz="2400" b="0" dirty="0" err="1"/>
              <a:t>of_PBImportObject</a:t>
            </a:r>
            <a:r>
              <a:rPr lang="en-US" sz="2400" b="0" dirty="0"/>
              <a:t>		</a:t>
            </a:r>
            <a:r>
              <a:rPr lang="en-US" sz="2400" b="0" dirty="0" smtClean="0"/>
              <a:t>	Import </a:t>
            </a:r>
            <a:r>
              <a:rPr lang="en-US" sz="2400" b="0" dirty="0"/>
              <a:t>object from source string</a:t>
            </a:r>
          </a:p>
          <a:p>
            <a:r>
              <a:rPr lang="en-US" sz="2400" b="0" dirty="0" err="1"/>
              <a:t>of_StopOrca</a:t>
            </a:r>
            <a:r>
              <a:rPr lang="en-US" sz="2400" b="0" dirty="0"/>
              <a:t>			Close the ORCA session</a:t>
            </a:r>
          </a:p>
          <a:p>
            <a:endParaRPr lang="en-US" sz="2400" b="0" dirty="0" smtClean="0"/>
          </a:p>
        </p:txBody>
      </p:sp>
    </p:spTree>
    <p:extLst>
      <p:ext uri="{BB962C8B-B14F-4D97-AF65-F5344CB8AC3E}">
        <p14:creationId xmlns:p14="http://schemas.microsoft.com/office/powerpoint/2010/main" val="2617321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Demo</a:t>
            </a:r>
          </a:p>
        </p:txBody>
      </p:sp>
    </p:spTree>
    <p:extLst>
      <p:ext uri="{BB962C8B-B14F-4D97-AF65-F5344CB8AC3E}">
        <p14:creationId xmlns:p14="http://schemas.microsoft.com/office/powerpoint/2010/main" val="156988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76300" y="571411"/>
            <a:ext cx="5448300" cy="1338828"/>
          </a:xfrm>
        </p:spPr>
        <p:txBody>
          <a:bodyPr/>
          <a:lstStyle/>
          <a:p>
            <a:r>
              <a:rPr lang="en-US" dirty="0"/>
              <a:t>Q&amp;A</a:t>
            </a:r>
            <a:br>
              <a:rPr lang="en-US" dirty="0"/>
            </a:br>
            <a:r>
              <a:rPr lang="en-US" dirty="0"/>
              <a:t>Time</a:t>
            </a:r>
            <a:endParaRPr lang="uk-UA" dirty="0"/>
          </a:p>
        </p:txBody>
      </p:sp>
      <p:grpSp>
        <p:nvGrpSpPr>
          <p:cNvPr id="8" name="Group 7"/>
          <p:cNvGrpSpPr/>
          <p:nvPr/>
        </p:nvGrpSpPr>
        <p:grpSpPr>
          <a:xfrm>
            <a:off x="7391400" y="3241377"/>
            <a:ext cx="3886200" cy="4508927"/>
            <a:chOff x="11239500" y="2999650"/>
            <a:chExt cx="3886200" cy="4508927"/>
          </a:xfrm>
        </p:grpSpPr>
        <p:sp>
          <p:nvSpPr>
            <p:cNvPr id="6" name="Oval 5"/>
            <p:cNvSpPr/>
            <p:nvPr/>
          </p:nvSpPr>
          <p:spPr>
            <a:xfrm>
              <a:off x="11239500" y="3200400"/>
              <a:ext cx="3886200" cy="3886200"/>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uk-UA" sz="2800">
                <a:solidFill>
                  <a:schemeClr val="tx1"/>
                </a:solidFill>
              </a:endParaRPr>
            </a:p>
          </p:txBody>
        </p:sp>
        <p:sp>
          <p:nvSpPr>
            <p:cNvPr id="4" name="TextBox 3"/>
            <p:cNvSpPr txBox="1"/>
            <p:nvPr/>
          </p:nvSpPr>
          <p:spPr>
            <a:xfrm>
              <a:off x="11540706" y="2999650"/>
              <a:ext cx="3352800" cy="4508927"/>
            </a:xfrm>
            <a:prstGeom prst="rect">
              <a:avLst/>
            </a:prstGeom>
            <a:noFill/>
          </p:spPr>
          <p:txBody>
            <a:bodyPr wrap="square" rtlCol="0">
              <a:spAutoFit/>
            </a:bodyPr>
            <a:lstStyle/>
            <a:p>
              <a:pPr algn="ctr"/>
              <a:r>
                <a:rPr lang="en-US" sz="28700" dirty="0">
                  <a:ln w="0"/>
                  <a:solidFill>
                    <a:schemeClr val="accent1"/>
                  </a:solidFill>
                  <a:effectLst>
                    <a:outerShdw blurRad="38100" dist="25400" dir="5400000" algn="ctr" rotWithShape="0">
                      <a:srgbClr val="6E747A">
                        <a:alpha val="43000"/>
                      </a:srgbClr>
                    </a:outerShdw>
                  </a:effectLst>
                </a:rPr>
                <a:t>?</a:t>
              </a:r>
              <a:endParaRPr lang="uk-UA" sz="28700" dirty="0">
                <a:ln w="0"/>
                <a:solidFill>
                  <a:schemeClr val="accent1"/>
                </a:solidFill>
                <a:effectLst>
                  <a:outerShdw blurRad="38100" dist="25400" dir="5400000" algn="ctr" rotWithShape="0">
                    <a:srgbClr val="6E747A">
                      <a:alpha val="43000"/>
                    </a:srgbClr>
                  </a:outerShdw>
                </a:effectLst>
              </a:endParaRPr>
            </a:p>
          </p:txBody>
        </p:sp>
      </p:grpSp>
      <p:sp>
        <p:nvSpPr>
          <p:cNvPr id="7" name="Slide Number Placeholder 6"/>
          <p:cNvSpPr>
            <a:spLocks noGrp="1"/>
          </p:cNvSpPr>
          <p:nvPr>
            <p:ph type="sldNum" sz="quarter" idx="10"/>
          </p:nvPr>
        </p:nvSpPr>
        <p:spPr/>
        <p:txBody>
          <a:bodyPr/>
          <a:lstStyle/>
          <a:p>
            <a:pPr algn="l"/>
            <a:r>
              <a:rPr lang="en-US" dirty="0"/>
              <a:t>page</a:t>
            </a:r>
          </a:p>
          <a:p>
            <a:pPr algn="l"/>
            <a:fld id="{37D409AB-2201-4E18-8A34-C31753AD9B06}" type="slidenum">
              <a:rPr smtClean="0"/>
              <a:pPr algn="l"/>
              <a:t>13</a:t>
            </a:fld>
            <a:endParaRPr dirty="0"/>
          </a:p>
        </p:txBody>
      </p:sp>
    </p:spTree>
    <p:extLst>
      <p:ext uri="{BB962C8B-B14F-4D97-AF65-F5344CB8AC3E}">
        <p14:creationId xmlns:p14="http://schemas.microsoft.com/office/powerpoint/2010/main" val="2141913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lgn="l"/>
            <a:r>
              <a:rPr lang="en-US"/>
              <a:t>page</a:t>
            </a:r>
          </a:p>
          <a:p>
            <a:pPr algn="l"/>
            <a:fld id="{37D409AB-2201-4E18-8A34-C31753AD9B06}" type="slidenum">
              <a:rPr lang="en-US" smtClean="0"/>
              <a:pPr algn="l"/>
              <a:t>14</a:t>
            </a:fld>
            <a:endParaRPr lang="en-US" dirty="0"/>
          </a:p>
        </p:txBody>
      </p:sp>
    </p:spTree>
    <p:extLst>
      <p:ext uri="{BB962C8B-B14F-4D97-AF65-F5344CB8AC3E}">
        <p14:creationId xmlns:p14="http://schemas.microsoft.com/office/powerpoint/2010/main" val="979506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Thank You</a:t>
            </a:r>
          </a:p>
        </p:txBody>
      </p:sp>
    </p:spTree>
    <p:extLst>
      <p:ext uri="{BB962C8B-B14F-4D97-AF65-F5344CB8AC3E}">
        <p14:creationId xmlns:p14="http://schemas.microsoft.com/office/powerpoint/2010/main" val="16578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70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What is an IDE wizard and how do they </a:t>
            </a:r>
            <a:r>
              <a:rPr lang="en-US" dirty="0" smtClean="0"/>
              <a:t>work</a:t>
            </a:r>
          </a:p>
          <a:p>
            <a:r>
              <a:rPr lang="en-US" dirty="0"/>
              <a:t>Why would </a:t>
            </a:r>
            <a:r>
              <a:rPr lang="en-US" dirty="0" smtClean="0"/>
              <a:t>you </a:t>
            </a:r>
            <a:r>
              <a:rPr lang="en-US" dirty="0"/>
              <a:t>write </a:t>
            </a:r>
            <a:r>
              <a:rPr lang="en-US" dirty="0" smtClean="0"/>
              <a:t>your </a:t>
            </a:r>
            <a:r>
              <a:rPr lang="en-US" dirty="0"/>
              <a:t>own IDE wizard</a:t>
            </a:r>
          </a:p>
          <a:p>
            <a:r>
              <a:rPr lang="en-US" dirty="0" smtClean="0"/>
              <a:t>Overview </a:t>
            </a:r>
            <a:r>
              <a:rPr lang="en-US" dirty="0"/>
              <a:t>of the IDE wizard framework</a:t>
            </a:r>
          </a:p>
          <a:p>
            <a:r>
              <a:rPr lang="en-US" dirty="0"/>
              <a:t>How anyone can create their own wizard</a:t>
            </a:r>
          </a:p>
          <a:p>
            <a:r>
              <a:rPr lang="en-US" dirty="0" smtClean="0"/>
              <a:t>How </a:t>
            </a:r>
            <a:r>
              <a:rPr lang="en-US" dirty="0"/>
              <a:t>to integrate your wizard into the IDE</a:t>
            </a:r>
          </a:p>
          <a:p>
            <a:r>
              <a:rPr lang="en-US" dirty="0"/>
              <a:t>Demo/code review of a custom wizard</a:t>
            </a:r>
          </a:p>
          <a:p>
            <a:pPr marL="0" indent="0">
              <a:buNone/>
            </a:pPr>
            <a:endParaRPr lang="en-US" dirty="0">
              <a:latin typeface="+mn-ea"/>
            </a:endParaRPr>
          </a:p>
        </p:txBody>
      </p:sp>
      <p:sp>
        <p:nvSpPr>
          <p:cNvPr id="3" name="Title 2"/>
          <p:cNvSpPr>
            <a:spLocks noGrp="1"/>
          </p:cNvSpPr>
          <p:nvPr>
            <p:ph type="title"/>
          </p:nvPr>
        </p:nvSpPr>
        <p:spPr>
          <a:xfrm>
            <a:off x="876300" y="571412"/>
            <a:ext cx="6362700" cy="1338826"/>
          </a:xfrm>
        </p:spPr>
        <p:txBody>
          <a:bodyPr/>
          <a:lstStyle/>
          <a:p>
            <a:r>
              <a:rPr lang="en-US" dirty="0">
                <a:latin typeface="+mn-ea"/>
                <a:ea typeface="+mn-ea"/>
              </a:rPr>
              <a:t>Session</a:t>
            </a:r>
            <a:br>
              <a:rPr lang="en-US" dirty="0">
                <a:latin typeface="+mn-ea"/>
                <a:ea typeface="+mn-ea"/>
              </a:rPr>
            </a:br>
            <a:r>
              <a:rPr lang="en-US" dirty="0">
                <a:latin typeface="+mn-ea"/>
                <a:ea typeface="+mn-ea"/>
              </a:rPr>
              <a:t>Agenda</a:t>
            </a:r>
          </a:p>
        </p:txBody>
      </p:sp>
    </p:spTree>
    <p:extLst>
      <p:ext uri="{BB962C8B-B14F-4D97-AF65-F5344CB8AC3E}">
        <p14:creationId xmlns:p14="http://schemas.microsoft.com/office/powerpoint/2010/main" val="899633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3200400" y="6362700"/>
            <a:ext cx="4800600" cy="411770"/>
          </a:xfrm>
        </p:spPr>
        <p:txBody>
          <a:bodyPr/>
          <a:lstStyle/>
          <a:p>
            <a:r>
              <a:rPr lang="en-US" sz="1800" dirty="0" smtClean="0">
                <a:hlinkClick r:id="rId2"/>
              </a:rPr>
              <a:t>www.linkedin.com/in/roland-smith-2a72b111</a:t>
            </a:r>
            <a:r>
              <a:rPr lang="en-US" sz="1600" dirty="0">
                <a:hlinkClick r:id="rId2"/>
              </a:rPr>
              <a:t>/</a:t>
            </a:r>
            <a:endParaRPr lang="en-US" sz="1600" dirty="0"/>
          </a:p>
        </p:txBody>
      </p:sp>
      <p:sp>
        <p:nvSpPr>
          <p:cNvPr id="5" name="Text Placeholder 4"/>
          <p:cNvSpPr>
            <a:spLocks noGrp="1"/>
          </p:cNvSpPr>
          <p:nvPr>
            <p:ph type="body" sz="quarter" idx="16"/>
          </p:nvPr>
        </p:nvSpPr>
        <p:spPr/>
        <p:txBody>
          <a:bodyPr/>
          <a:lstStyle/>
          <a:p>
            <a:r>
              <a:rPr lang="en-US" dirty="0" smtClean="0">
                <a:solidFill>
                  <a:schemeClr val="accent1"/>
                </a:solidFill>
              </a:rPr>
              <a:t>Roland Smith</a:t>
            </a:r>
            <a:endParaRPr lang="en-US" dirty="0">
              <a:solidFill>
                <a:schemeClr val="accent1"/>
              </a:solidFill>
            </a:endParaRPr>
          </a:p>
        </p:txBody>
      </p:sp>
      <p:sp>
        <p:nvSpPr>
          <p:cNvPr id="6" name="Text Placeholder 5"/>
          <p:cNvSpPr>
            <a:spLocks noGrp="1"/>
          </p:cNvSpPr>
          <p:nvPr>
            <p:ph type="body" sz="quarter" idx="15"/>
          </p:nvPr>
        </p:nvSpPr>
        <p:spPr/>
        <p:txBody>
          <a:bodyPr/>
          <a:lstStyle/>
          <a:p>
            <a:pPr>
              <a:buClr>
                <a:schemeClr val="accent2"/>
              </a:buClr>
            </a:pPr>
            <a:r>
              <a:rPr lang="en-US" b="1" dirty="0" smtClean="0"/>
              <a:t>2001 - Present</a:t>
            </a:r>
            <a:r>
              <a:rPr lang="en-US" dirty="0"/>
              <a:t> </a:t>
            </a:r>
            <a:r>
              <a:rPr lang="en-US" dirty="0" smtClean="0"/>
              <a:t>– </a:t>
            </a:r>
            <a:r>
              <a:rPr lang="en-US" dirty="0" err="1" smtClean="0"/>
              <a:t>PBSearch</a:t>
            </a:r>
            <a:r>
              <a:rPr lang="en-US" dirty="0" smtClean="0"/>
              <a:t>, </a:t>
            </a:r>
            <a:r>
              <a:rPr lang="en-US" dirty="0" err="1" smtClean="0"/>
              <a:t>WizSource</a:t>
            </a:r>
            <a:r>
              <a:rPr lang="en-US" dirty="0" smtClean="0"/>
              <a:t> and other developer tools, free code samples </a:t>
            </a:r>
            <a:r>
              <a:rPr lang="en-US" dirty="0"/>
              <a:t>at www.topwizprogramming.com</a:t>
            </a:r>
            <a:r>
              <a:rPr lang="en-US" dirty="0" smtClean="0"/>
              <a:t>.</a:t>
            </a:r>
            <a:endParaRPr lang="en-US" dirty="0"/>
          </a:p>
          <a:p>
            <a:pPr>
              <a:buClr>
                <a:schemeClr val="accent2"/>
              </a:buClr>
              <a:buFont typeface="Arial" panose="020B0604020202020204" pitchFamily="34" charset="0"/>
              <a:buChar char="•"/>
            </a:pPr>
            <a:r>
              <a:rPr lang="en-US" b="1" dirty="0" smtClean="0"/>
              <a:t>2007- 2016</a:t>
            </a:r>
            <a:r>
              <a:rPr lang="en-US" dirty="0" smtClean="0"/>
              <a:t> – PowerBuilder 9 / Classic ASP customer information system using Sybase ASE.</a:t>
            </a:r>
            <a:endParaRPr lang="en-US" dirty="0"/>
          </a:p>
          <a:p>
            <a:pPr>
              <a:buClr>
                <a:schemeClr val="accent2"/>
              </a:buClr>
              <a:buFont typeface="Arial" panose="020B0604020202020204" pitchFamily="34" charset="0"/>
              <a:buChar char="•"/>
            </a:pPr>
            <a:r>
              <a:rPr lang="en-US" b="1" dirty="0" smtClean="0"/>
              <a:t>2017 - Present</a:t>
            </a:r>
            <a:r>
              <a:rPr lang="en-US" dirty="0" smtClean="0"/>
              <a:t> – PowerBuilder 12.5 based college administration system using SQL Server. Conversion to PB 2019 underway.</a:t>
            </a:r>
            <a:endParaRPr lang="en-US" dirty="0"/>
          </a:p>
        </p:txBody>
      </p:sp>
      <p:sp>
        <p:nvSpPr>
          <p:cNvPr id="7" name="Text Placeholder 6"/>
          <p:cNvSpPr>
            <a:spLocks noGrp="1"/>
          </p:cNvSpPr>
          <p:nvPr>
            <p:ph type="body" sz="quarter" idx="13"/>
          </p:nvPr>
        </p:nvSpPr>
        <p:spPr/>
        <p:txBody>
          <a:bodyPr/>
          <a:lstStyle/>
          <a:p>
            <a:pPr>
              <a:buClr>
                <a:schemeClr val="accent2"/>
              </a:buClr>
              <a:buFont typeface="Arial" panose="020B0604020202020204" pitchFamily="34" charset="0"/>
              <a:buChar char="•"/>
            </a:pPr>
            <a:r>
              <a:rPr lang="en-US" dirty="0"/>
              <a:t>SQL Server</a:t>
            </a:r>
          </a:p>
          <a:p>
            <a:pPr>
              <a:buClr>
                <a:schemeClr val="accent2"/>
              </a:buClr>
              <a:buFont typeface="Arial" panose="020B0604020202020204" pitchFamily="34" charset="0"/>
              <a:buChar char="•"/>
            </a:pPr>
            <a:r>
              <a:rPr lang="en-US" dirty="0" smtClean="0"/>
              <a:t>Windows API Functions</a:t>
            </a:r>
            <a:endParaRPr lang="en-US" dirty="0"/>
          </a:p>
        </p:txBody>
      </p:sp>
      <p:sp>
        <p:nvSpPr>
          <p:cNvPr id="8" name="Text Placeholder 7"/>
          <p:cNvSpPr>
            <a:spLocks noGrp="1"/>
          </p:cNvSpPr>
          <p:nvPr>
            <p:ph type="body" sz="quarter" idx="12"/>
          </p:nvPr>
        </p:nvSpPr>
        <p:spPr/>
        <p:txBody>
          <a:bodyPr/>
          <a:lstStyle/>
          <a:p>
            <a:pPr>
              <a:buClr>
                <a:schemeClr val="accent2"/>
              </a:buClr>
              <a:buFont typeface="Arial" panose="020B0604020202020204" pitchFamily="34" charset="0"/>
              <a:buChar char="•"/>
            </a:pPr>
            <a:r>
              <a:rPr lang="en-US" dirty="0"/>
              <a:t>PowerBuilder</a:t>
            </a:r>
          </a:p>
          <a:p>
            <a:pPr>
              <a:buClr>
                <a:schemeClr val="accent2"/>
              </a:buClr>
              <a:buFont typeface="Arial" panose="020B0604020202020204" pitchFamily="34" charset="0"/>
              <a:buChar char="•"/>
            </a:pPr>
            <a:r>
              <a:rPr lang="en-US" dirty="0" smtClean="0"/>
              <a:t>C / PBNI</a:t>
            </a:r>
            <a:endParaRPr lang="en-US" dirty="0"/>
          </a:p>
        </p:txBody>
      </p:sp>
      <p:sp>
        <p:nvSpPr>
          <p:cNvPr id="9" name="Title 8"/>
          <p:cNvSpPr>
            <a:spLocks noGrp="1"/>
          </p:cNvSpPr>
          <p:nvPr>
            <p:ph type="title"/>
          </p:nvPr>
        </p:nvSpPr>
        <p:spPr>
          <a:xfrm>
            <a:off x="876300" y="571411"/>
            <a:ext cx="6362700" cy="1338828"/>
          </a:xfrm>
        </p:spPr>
        <p:txBody>
          <a:bodyPr/>
          <a:lstStyle/>
          <a:p>
            <a:r>
              <a:rPr lang="en-US" dirty="0"/>
              <a:t>Author</a:t>
            </a:r>
            <a:br>
              <a:rPr lang="en-US" dirty="0"/>
            </a:br>
            <a:r>
              <a:rPr lang="en-US" dirty="0"/>
              <a:t>Profile</a:t>
            </a:r>
          </a:p>
        </p:txBody>
      </p:sp>
      <p:sp>
        <p:nvSpPr>
          <p:cNvPr id="10" name="Slide Number Placeholder 9"/>
          <p:cNvSpPr>
            <a:spLocks noGrp="1"/>
          </p:cNvSpPr>
          <p:nvPr>
            <p:ph type="sldNum" sz="quarter" idx="10"/>
          </p:nvPr>
        </p:nvSpPr>
        <p:spPr/>
        <p:txBody>
          <a:bodyPr/>
          <a:lstStyle/>
          <a:p>
            <a:pPr algn="l"/>
            <a:r>
              <a:rPr lang="en-US"/>
              <a:t>page</a:t>
            </a:r>
          </a:p>
          <a:p>
            <a:pPr algn="l"/>
            <a:fld id="{37D409AB-2201-4E18-8A34-C31753AD9B06}" type="slidenum">
              <a:rPr lang="en-US" smtClean="0"/>
              <a:pPr algn="l"/>
              <a:t>4</a:t>
            </a:fld>
            <a:endParaRPr lang="en-US" dirty="0"/>
          </a:p>
        </p:txBody>
      </p:sp>
      <p:pic>
        <p:nvPicPr>
          <p:cNvPr id="2" name="Picture Placeholder 1"/>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4744" r="4744"/>
          <a:stretch>
            <a:fillRect/>
          </a:stretch>
        </p:blipFill>
        <p:spPr/>
      </p:pic>
      <p:sp>
        <p:nvSpPr>
          <p:cNvPr id="12" name="Text Placeholder 2"/>
          <p:cNvSpPr>
            <a:spLocks noGrp="1"/>
          </p:cNvSpPr>
          <p:nvPr>
            <p:ph type="body" sz="quarter" idx="18"/>
          </p:nvPr>
        </p:nvSpPr>
        <p:spPr>
          <a:xfrm>
            <a:off x="3200400" y="7044063"/>
            <a:ext cx="4876800" cy="411770"/>
          </a:xfrm>
        </p:spPr>
        <p:txBody>
          <a:bodyPr/>
          <a:lstStyle/>
          <a:p>
            <a:r>
              <a:rPr lang="en-US" sz="1800" dirty="0" smtClean="0">
                <a:hlinkClick r:id="rId4"/>
              </a:rPr>
              <a:t>twitter.com/</a:t>
            </a:r>
            <a:r>
              <a:rPr lang="en-US" sz="1800" dirty="0" err="1" smtClean="0">
                <a:hlinkClick r:id="rId4"/>
              </a:rPr>
              <a:t>TopwizSoftware</a:t>
            </a:r>
            <a:endParaRPr lang="en-US" sz="1800" dirty="0"/>
          </a:p>
        </p:txBody>
      </p:sp>
      <p:sp>
        <p:nvSpPr>
          <p:cNvPr id="14" name="Text Placeholder 13"/>
          <p:cNvSpPr>
            <a:spLocks noGrp="1"/>
          </p:cNvSpPr>
          <p:nvPr>
            <p:ph type="body" sz="quarter" idx="19"/>
          </p:nvPr>
        </p:nvSpPr>
        <p:spPr>
          <a:xfrm>
            <a:off x="3200400" y="7703748"/>
            <a:ext cx="4876800" cy="640152"/>
          </a:xfrm>
        </p:spPr>
        <p:txBody>
          <a:bodyPr/>
          <a:lstStyle/>
          <a:p>
            <a:r>
              <a:rPr lang="en-US" sz="1800" dirty="0" smtClean="0">
                <a:hlinkClick r:id="rId5"/>
              </a:rPr>
              <a:t>www.facebook.com/Topwiz-Programming-230003464915</a:t>
            </a:r>
            <a:r>
              <a:rPr lang="en-US" dirty="0">
                <a:hlinkClick r:id="rId5"/>
              </a:rPr>
              <a:t>/</a:t>
            </a:r>
            <a:endParaRPr lang="en-US" dirty="0"/>
          </a:p>
        </p:txBody>
      </p:sp>
    </p:spTree>
    <p:extLst>
      <p:ext uri="{BB962C8B-B14F-4D97-AF65-F5344CB8AC3E}">
        <p14:creationId xmlns:p14="http://schemas.microsoft.com/office/powerpoint/2010/main" val="130343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r>
              <a:rPr lang="en-US" dirty="0" err="1" smtClean="0"/>
              <a:t>Topwiz</a:t>
            </a:r>
            <a:r>
              <a:rPr lang="en-US" dirty="0" smtClean="0"/>
              <a:t> Software</a:t>
            </a:r>
          </a:p>
          <a:p>
            <a:r>
              <a:rPr lang="en-US" dirty="0" smtClean="0">
                <a:hlinkClick r:id="rId2"/>
              </a:rPr>
              <a:t>http</a:t>
            </a:r>
            <a:r>
              <a:rPr lang="en-US" dirty="0">
                <a:hlinkClick r:id="rId2"/>
              </a:rPr>
              <a:t>://</a:t>
            </a:r>
            <a:r>
              <a:rPr lang="en-US" dirty="0" smtClean="0">
                <a:hlinkClick r:id="rId2"/>
              </a:rPr>
              <a:t>www.topwizprogramming.com</a:t>
            </a:r>
            <a:endParaRPr lang="en-US" dirty="0"/>
          </a:p>
          <a:p>
            <a:r>
              <a:rPr lang="en-US" dirty="0" smtClean="0"/>
              <a:t>46 free code examples provided in PB 10.5 and 12.6</a:t>
            </a:r>
          </a:p>
          <a:p>
            <a:r>
              <a:rPr lang="en-US" dirty="0" err="1" smtClean="0"/>
              <a:t>PBSearch</a:t>
            </a:r>
            <a:r>
              <a:rPr lang="en-US" dirty="0" smtClean="0"/>
              <a:t> – PowerBuilder source code search tool</a:t>
            </a:r>
          </a:p>
          <a:p>
            <a:r>
              <a:rPr lang="en-US" dirty="0" err="1" smtClean="0"/>
              <a:t>WizSource</a:t>
            </a:r>
            <a:r>
              <a:rPr lang="en-US" dirty="0" smtClean="0"/>
              <a:t> – Source Control system</a:t>
            </a:r>
          </a:p>
          <a:p>
            <a:r>
              <a:rPr lang="en-US" dirty="0" err="1" smtClean="0"/>
              <a:t>PBNIServ</a:t>
            </a:r>
            <a:r>
              <a:rPr lang="en-US" dirty="0" smtClean="0"/>
              <a:t> – Create Windows Services with PowerBuilder</a:t>
            </a:r>
            <a:endParaRPr lang="en-US" dirty="0"/>
          </a:p>
        </p:txBody>
      </p:sp>
      <p:sp>
        <p:nvSpPr>
          <p:cNvPr id="6" name="Title 5"/>
          <p:cNvSpPr>
            <a:spLocks noGrp="1"/>
          </p:cNvSpPr>
          <p:nvPr>
            <p:ph type="title"/>
          </p:nvPr>
        </p:nvSpPr>
        <p:spPr>
          <a:xfrm>
            <a:off x="876300" y="571411"/>
            <a:ext cx="6362700" cy="1338828"/>
          </a:xfrm>
        </p:spPr>
        <p:txBody>
          <a:bodyPr/>
          <a:lstStyle/>
          <a:p>
            <a:r>
              <a:rPr lang="en-US" dirty="0"/>
              <a:t>Company</a:t>
            </a:r>
            <a:br>
              <a:rPr lang="en-US" dirty="0"/>
            </a:br>
            <a:r>
              <a:rPr lang="en-US" dirty="0"/>
              <a:t>Profile</a:t>
            </a:r>
          </a:p>
        </p:txBody>
      </p:sp>
      <p:sp>
        <p:nvSpPr>
          <p:cNvPr id="7" name="Slide Number Placeholder 6"/>
          <p:cNvSpPr>
            <a:spLocks noGrp="1"/>
          </p:cNvSpPr>
          <p:nvPr>
            <p:ph type="sldNum" sz="quarter" idx="10"/>
          </p:nvPr>
        </p:nvSpPr>
        <p:spPr/>
        <p:txBody>
          <a:bodyPr/>
          <a:lstStyle/>
          <a:p>
            <a:pPr algn="l"/>
            <a:r>
              <a:rPr lang="en-US"/>
              <a:t>page</a:t>
            </a:r>
          </a:p>
          <a:p>
            <a:pPr algn="l"/>
            <a:fld id="{37D409AB-2201-4E18-8A34-C31753AD9B06}" type="slidenum">
              <a:rPr lang="en-US" smtClean="0"/>
              <a:pPr algn="l"/>
              <a:t>5</a:t>
            </a:fld>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3916596"/>
            <a:ext cx="3352800" cy="2740782"/>
          </a:xfrm>
          <a:prstGeom prst="rect">
            <a:avLst/>
          </a:prstGeom>
        </p:spPr>
      </p:pic>
    </p:spTree>
    <p:extLst>
      <p:ext uri="{BB962C8B-B14F-4D97-AF65-F5344CB8AC3E}">
        <p14:creationId xmlns:p14="http://schemas.microsoft.com/office/powerpoint/2010/main" val="1903718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4000" dirty="0" smtClean="0"/>
              <a:t>IDE Wizards include most of the items on the New window including creating new </a:t>
            </a:r>
            <a:r>
              <a:rPr lang="en-US" sz="4000" dirty="0" err="1" smtClean="0"/>
              <a:t>DataWindow</a:t>
            </a:r>
            <a:r>
              <a:rPr lang="en-US" sz="4000" dirty="0" smtClean="0"/>
              <a:t> and Project objects.</a:t>
            </a:r>
          </a:p>
          <a:p>
            <a:r>
              <a:rPr lang="en-US" sz="4000" dirty="0" smtClean="0"/>
              <a:t>IDE Wizards are written in PowerBuilder.</a:t>
            </a:r>
          </a:p>
          <a:p>
            <a:r>
              <a:rPr lang="en-US" sz="4000" dirty="0" smtClean="0"/>
              <a:t>Several of the DLL files that are part of the IDE are actually </a:t>
            </a:r>
            <a:r>
              <a:rPr lang="en-US" sz="4000" dirty="0" smtClean="0"/>
              <a:t>PBD files that have </a:t>
            </a:r>
            <a:r>
              <a:rPr lang="en-US" sz="4000" smtClean="0"/>
              <a:t>been renamed to </a:t>
            </a:r>
            <a:r>
              <a:rPr lang="en-US" sz="4000" dirty="0" smtClean="0"/>
              <a:t>DLL files.</a:t>
            </a:r>
          </a:p>
          <a:p>
            <a:r>
              <a:rPr lang="en-US" sz="4000" dirty="0" smtClean="0"/>
              <a:t>PBGEN###.DLL is actually a PBL file containing the Template Applications.</a:t>
            </a:r>
          </a:p>
          <a:p>
            <a:r>
              <a:rPr lang="en-US" sz="4000" dirty="0" smtClean="0"/>
              <a:t>The IDE maintains a PowerBuilder runtime session at all times to run wizards and help the painters display objects.</a:t>
            </a:r>
            <a:endParaRPr lang="en-US" sz="4000" dirty="0"/>
          </a:p>
        </p:txBody>
      </p:sp>
      <p:sp>
        <p:nvSpPr>
          <p:cNvPr id="3" name="Title 2"/>
          <p:cNvSpPr>
            <a:spLocks noGrp="1"/>
          </p:cNvSpPr>
          <p:nvPr>
            <p:ph type="title"/>
          </p:nvPr>
        </p:nvSpPr>
        <p:spPr/>
        <p:txBody>
          <a:bodyPr/>
          <a:lstStyle/>
          <a:p>
            <a:r>
              <a:rPr lang="en-US" dirty="0"/>
              <a:t>What is an IDE wizard and how do they work</a:t>
            </a:r>
          </a:p>
        </p:txBody>
      </p:sp>
    </p:spTree>
    <p:extLst>
      <p:ext uri="{BB962C8B-B14F-4D97-AF65-F5344CB8AC3E}">
        <p14:creationId xmlns:p14="http://schemas.microsoft.com/office/powerpoint/2010/main" val="2686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05149" y="2536033"/>
            <a:ext cx="15839802" cy="6265067"/>
          </a:xfrm>
        </p:spPr>
        <p:txBody>
          <a:bodyPr/>
          <a:lstStyle/>
          <a:p>
            <a:r>
              <a:rPr lang="en-US" sz="4000" dirty="0" smtClean="0"/>
              <a:t>Automate many manual processes</a:t>
            </a:r>
          </a:p>
          <a:p>
            <a:r>
              <a:rPr lang="en-US" sz="4000" dirty="0" smtClean="0"/>
              <a:t>Copy EXE/PBD files to a network folder after deploying a project</a:t>
            </a:r>
          </a:p>
          <a:p>
            <a:r>
              <a:rPr lang="en-US" sz="4000" dirty="0" smtClean="0"/>
              <a:t>Facilitate the use of work libraries</a:t>
            </a:r>
          </a:p>
          <a:p>
            <a:r>
              <a:rPr lang="en-US" sz="4000" dirty="0" smtClean="0"/>
              <a:t>Work with a source control provider that isn’t support by the IDE</a:t>
            </a:r>
          </a:p>
          <a:p>
            <a:r>
              <a:rPr lang="en-US" sz="4000" dirty="0" smtClean="0"/>
              <a:t>Make it easier to inherit new objects from your custom framework</a:t>
            </a:r>
          </a:p>
          <a:p>
            <a:r>
              <a:rPr lang="en-US" sz="4000" dirty="0" smtClean="0"/>
              <a:t>Specialized search and replace tasks</a:t>
            </a:r>
            <a:endParaRPr lang="en-US" sz="4000" dirty="0"/>
          </a:p>
        </p:txBody>
      </p:sp>
      <p:sp>
        <p:nvSpPr>
          <p:cNvPr id="3" name="Title 2"/>
          <p:cNvSpPr>
            <a:spLocks noGrp="1"/>
          </p:cNvSpPr>
          <p:nvPr>
            <p:ph type="title"/>
          </p:nvPr>
        </p:nvSpPr>
        <p:spPr>
          <a:xfrm>
            <a:off x="876300" y="571412"/>
            <a:ext cx="6362700" cy="1338826"/>
          </a:xfrm>
        </p:spPr>
        <p:txBody>
          <a:bodyPr/>
          <a:lstStyle/>
          <a:p>
            <a:r>
              <a:rPr lang="en-US" dirty="0" smtClean="0"/>
              <a:t>Why would you write your own IDE wizard</a:t>
            </a:r>
            <a:endParaRPr lang="en-US" dirty="0"/>
          </a:p>
        </p:txBody>
      </p:sp>
    </p:spTree>
    <p:extLst>
      <p:ext uri="{BB962C8B-B14F-4D97-AF65-F5344CB8AC3E}">
        <p14:creationId xmlns:p14="http://schemas.microsoft.com/office/powerpoint/2010/main" val="470245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05149" y="2536033"/>
            <a:ext cx="15839802" cy="6265067"/>
          </a:xfrm>
        </p:spPr>
        <p:txBody>
          <a:bodyPr/>
          <a:lstStyle/>
          <a:p>
            <a:r>
              <a:rPr lang="en-US" sz="4000" dirty="0" smtClean="0"/>
              <a:t>You don’t have to use the IDE wizard framework.</a:t>
            </a:r>
          </a:p>
          <a:p>
            <a:r>
              <a:rPr lang="en-US" sz="4000" dirty="0" smtClean="0"/>
              <a:t>PBWIZ###.DLL contains base objects and windows.</a:t>
            </a:r>
          </a:p>
          <a:p>
            <a:r>
              <a:rPr lang="en-US" sz="4000" dirty="0" smtClean="0"/>
              <a:t>PBADD###.DLL contains an object with ORCA functions.</a:t>
            </a:r>
          </a:p>
          <a:p>
            <a:r>
              <a:rPr lang="en-US" sz="4000" dirty="0" smtClean="0"/>
              <a:t>Overview of base objects:</a:t>
            </a:r>
          </a:p>
          <a:p>
            <a:r>
              <a:rPr lang="en-US" sz="3200" dirty="0" err="1" smtClean="0"/>
              <a:t>base_page</a:t>
            </a:r>
            <a:r>
              <a:rPr lang="en-US" sz="3200" dirty="0" smtClean="0"/>
              <a:t> (tab page)</a:t>
            </a:r>
          </a:p>
          <a:p>
            <a:r>
              <a:rPr lang="en-US" sz="3200" dirty="0" err="1" smtClean="0"/>
              <a:t>base_summary_page</a:t>
            </a:r>
            <a:r>
              <a:rPr lang="en-US" sz="3200" dirty="0" smtClean="0"/>
              <a:t> (Summary tab page)</a:t>
            </a:r>
          </a:p>
          <a:p>
            <a:r>
              <a:rPr lang="en-US" sz="3200" dirty="0" err="1" smtClean="0"/>
              <a:t>base_wizard</a:t>
            </a:r>
            <a:r>
              <a:rPr lang="en-US" sz="3200" dirty="0" smtClean="0"/>
              <a:t> (window)</a:t>
            </a:r>
          </a:p>
          <a:p>
            <a:r>
              <a:rPr lang="en-US" sz="3200" dirty="0" err="1"/>
              <a:t>c</a:t>
            </a:r>
            <a:r>
              <a:rPr lang="en-US" sz="3200" dirty="0" err="1" smtClean="0"/>
              <a:t>ommon_routines_unicode</a:t>
            </a:r>
            <a:r>
              <a:rPr lang="en-US" sz="3200" dirty="0" smtClean="0"/>
              <a:t> (user object)</a:t>
            </a:r>
          </a:p>
          <a:p>
            <a:r>
              <a:rPr lang="en-US" sz="3200" dirty="0" err="1" smtClean="0"/>
              <a:t>common_orca_unicode</a:t>
            </a:r>
            <a:r>
              <a:rPr lang="en-US" sz="3200" dirty="0" smtClean="0"/>
              <a:t> (user object)</a:t>
            </a:r>
          </a:p>
          <a:p>
            <a:endParaRPr lang="en-US" sz="3200" dirty="0"/>
          </a:p>
        </p:txBody>
      </p:sp>
      <p:sp>
        <p:nvSpPr>
          <p:cNvPr id="3" name="Title 2"/>
          <p:cNvSpPr>
            <a:spLocks noGrp="1"/>
          </p:cNvSpPr>
          <p:nvPr>
            <p:ph type="title"/>
          </p:nvPr>
        </p:nvSpPr>
        <p:spPr/>
        <p:txBody>
          <a:bodyPr/>
          <a:lstStyle/>
          <a:p>
            <a:r>
              <a:rPr lang="en-US" dirty="0"/>
              <a:t>Overview of the IDE wizard framework</a:t>
            </a:r>
          </a:p>
        </p:txBody>
      </p:sp>
    </p:spTree>
    <p:extLst>
      <p:ext uri="{BB962C8B-B14F-4D97-AF65-F5344CB8AC3E}">
        <p14:creationId xmlns:p14="http://schemas.microsoft.com/office/powerpoint/2010/main" val="2406747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300" y="571411"/>
            <a:ext cx="6591300" cy="1962076"/>
          </a:xfrm>
        </p:spPr>
        <p:txBody>
          <a:bodyPr/>
          <a:lstStyle/>
          <a:p>
            <a:r>
              <a:rPr lang="en-US" dirty="0"/>
              <a:t>How anyone can create their own wizard</a:t>
            </a:r>
          </a:p>
        </p:txBody>
      </p:sp>
      <p:sp>
        <p:nvSpPr>
          <p:cNvPr id="3" name="Slide Number Placeholder 2"/>
          <p:cNvSpPr>
            <a:spLocks noGrp="1"/>
          </p:cNvSpPr>
          <p:nvPr>
            <p:ph type="sldNum" sz="quarter" idx="10"/>
          </p:nvPr>
        </p:nvSpPr>
        <p:spPr/>
        <p:txBody>
          <a:bodyPr/>
          <a:lstStyle/>
          <a:p>
            <a:pPr algn="l"/>
            <a:r>
              <a:rPr lang="en-US"/>
              <a:t>page</a:t>
            </a:r>
          </a:p>
          <a:p>
            <a:pPr algn="l"/>
            <a:fld id="{37D409AB-2201-4E18-8A34-C31753AD9B06}" type="slidenum">
              <a:rPr lang="en-US" smtClean="0"/>
              <a:pPr algn="l"/>
              <a:t>9</a:t>
            </a:fld>
            <a:endParaRPr lang="en-US" dirty="0"/>
          </a:p>
        </p:txBody>
      </p:sp>
      <p:sp>
        <p:nvSpPr>
          <p:cNvPr id="5" name="Text Placeholder 1"/>
          <p:cNvSpPr txBox="1">
            <a:spLocks/>
          </p:cNvSpPr>
          <p:nvPr/>
        </p:nvSpPr>
        <p:spPr>
          <a:xfrm>
            <a:off x="905149" y="2536033"/>
            <a:ext cx="15839802" cy="6186309"/>
          </a:xfrm>
          <a:prstGeom prst="rect">
            <a:avLst/>
          </a:prstGeom>
          <a:noFill/>
        </p:spPr>
        <p:txBody>
          <a:bodyPr wrap="square" rtlCol="0">
            <a:spAutoFit/>
          </a:bodyPr>
          <a:lstStyle>
            <a:defPPr>
              <a:defRPr lang="uk-UA"/>
            </a:defPPr>
            <a:lvl1pPr marL="0" algn="l" defTabSz="1371600" rtl="0" eaLnBrk="1" latinLnBrk="0" hangingPunct="1">
              <a:defRPr lang="uk-UA" sz="2800" b="1" kern="1200" smtClean="0">
                <a:solidFill>
                  <a:srgbClr val="68696E"/>
                </a:solidFill>
                <a:latin typeface="+mn-ea"/>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a:lstStyle>
          <a:p>
            <a:r>
              <a:rPr lang="en-US" sz="3600" b="0" dirty="0" smtClean="0"/>
              <a:t>Create a target.</a:t>
            </a:r>
          </a:p>
          <a:p>
            <a:r>
              <a:rPr lang="en-US" sz="3600" b="0" dirty="0" smtClean="0"/>
              <a:t>Copy PBWIZ###.DLL and PBADD###.DLL into the target folder and add them to the library list. </a:t>
            </a:r>
          </a:p>
          <a:p>
            <a:r>
              <a:rPr lang="en-US" sz="3600" b="0" dirty="0" smtClean="0"/>
              <a:t>After creating a window, add an open function to the application open event.</a:t>
            </a:r>
          </a:p>
          <a:p>
            <a:r>
              <a:rPr lang="en-US" sz="3600" b="0" dirty="0" smtClean="0"/>
              <a:t>The application open event isn’t executed by the wizard system, this is for development purposes only.</a:t>
            </a:r>
          </a:p>
          <a:p>
            <a:r>
              <a:rPr lang="en-US" sz="3600" b="0" dirty="0" smtClean="0"/>
              <a:t>If you are using the IDE wizard framework, inherit the window from </a:t>
            </a:r>
            <a:r>
              <a:rPr lang="en-US" sz="3600" b="0" dirty="0" err="1" smtClean="0"/>
              <a:t>base_wizard</a:t>
            </a:r>
            <a:r>
              <a:rPr lang="en-US" sz="3600" b="0" dirty="0" smtClean="0"/>
              <a:t> in PBWIZ###.DLL.</a:t>
            </a:r>
          </a:p>
          <a:p>
            <a:r>
              <a:rPr lang="en-US" sz="3600" b="0" dirty="0" smtClean="0"/>
              <a:t>If you create multiple wizards, all libraries are active so beware of duplicate object issues.</a:t>
            </a:r>
          </a:p>
          <a:p>
            <a:r>
              <a:rPr lang="en-US" sz="3600" b="0" dirty="0" smtClean="0"/>
              <a:t>Tip: Shared variables stay in memory after the wizard is closed.</a:t>
            </a:r>
          </a:p>
        </p:txBody>
      </p:sp>
    </p:spTree>
    <p:extLst>
      <p:ext uri="{BB962C8B-B14F-4D97-AF65-F5344CB8AC3E}">
        <p14:creationId xmlns:p14="http://schemas.microsoft.com/office/powerpoint/2010/main" val="75999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GENARAL LAYOUTS">
  <a:themeElements>
    <a:clrScheme name="Custom 4">
      <a:dk1>
        <a:sysClr val="windowText" lastClr="000000"/>
      </a:dk1>
      <a:lt1>
        <a:sysClr val="window" lastClr="FFFFFF"/>
      </a:lt1>
      <a:dk2>
        <a:srgbClr val="455F51"/>
      </a:dk2>
      <a:lt2>
        <a:srgbClr val="E3DED1"/>
      </a:lt2>
      <a:accent1>
        <a:srgbClr val="00B0F0"/>
      </a:accent1>
      <a:accent2>
        <a:srgbClr val="FFC000"/>
      </a:accent2>
      <a:accent3>
        <a:srgbClr val="BF9000"/>
      </a:accent3>
      <a:accent4>
        <a:srgbClr val="8B4E04"/>
      </a:accent4>
      <a:accent5>
        <a:srgbClr val="4AB5C4"/>
      </a:accent5>
      <a:accent6>
        <a:srgbClr val="0989B1"/>
      </a:accent6>
      <a:hlink>
        <a:srgbClr val="FFC000"/>
      </a:hlink>
      <a:folHlink>
        <a:srgbClr val="BA6906"/>
      </a:folHlink>
    </a:clrScheme>
    <a:fontScheme name="Elevate 2019">
      <a:majorFont>
        <a:latin typeface="Roboto2012892015"/>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63500">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80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5400" cap="sq">
          <a:solidFill>
            <a:schemeClr val="accent2"/>
          </a:solidFill>
          <a:beve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a:solidFill>
              <a:schemeClr val="tx2"/>
            </a:solidFill>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12492</TotalTime>
  <Words>593</Words>
  <Application>Microsoft Office PowerPoint</Application>
  <PresentationFormat>Custom</PresentationFormat>
  <Paragraphs>105</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GENARAL LAYOUTS</vt:lpstr>
      <vt:lpstr>Developing Custom PowerBuilder IDE Wizards Using PowerScript</vt:lpstr>
      <vt:lpstr>PowerPoint Presentation</vt:lpstr>
      <vt:lpstr>Session Agenda</vt:lpstr>
      <vt:lpstr>Author Profile</vt:lpstr>
      <vt:lpstr>Company Profile</vt:lpstr>
      <vt:lpstr>What is an IDE wizard and how do they work</vt:lpstr>
      <vt:lpstr>Why would you write your own IDE wizard</vt:lpstr>
      <vt:lpstr>Overview of the IDE wizard framework</vt:lpstr>
      <vt:lpstr>How anyone can create their own wizard</vt:lpstr>
      <vt:lpstr>How to integrate your wizard into the IDE</vt:lpstr>
      <vt:lpstr>How to integrate your wizard into the IDE</vt:lpstr>
      <vt:lpstr>PowerPoint Presentation</vt:lpstr>
      <vt:lpstr>Q&amp;A Time</vt:lpstr>
      <vt:lpstr>PowerPoint Presentation</vt:lpstr>
      <vt:lpstr>PowerPoint Presentation</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Палотенце</dc:creator>
  <cp:lastModifiedBy>Roland M Smith</cp:lastModifiedBy>
  <cp:revision>1174</cp:revision>
  <dcterms:created xsi:type="dcterms:W3CDTF">2015-01-20T11:47:48Z</dcterms:created>
  <dcterms:modified xsi:type="dcterms:W3CDTF">2019-10-18T01:08:51Z</dcterms:modified>
</cp:coreProperties>
</file>